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40639" marR="40639" indent="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FFFFFF"/>
        </a:solidFill>
        <a:effectLst/>
        <a:uFill>
          <a:solidFill>
            <a:srgbClr val="FFFFFF"/>
          </a:solidFill>
        </a:uFill>
        <a:latin typeface="Times New Roman"/>
        <a:ea typeface="Times New Roman"/>
        <a:cs typeface="Times New Roman"/>
        <a:sym typeface="Times New Roman"/>
      </a:defRPr>
    </a:lvl1pPr>
    <a:lvl2pPr marL="40639" marR="40639" indent="34290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FFFFFF"/>
        </a:solidFill>
        <a:effectLst/>
        <a:uFill>
          <a:solidFill>
            <a:srgbClr val="FFFFFF"/>
          </a:solidFill>
        </a:uFill>
        <a:latin typeface="Times New Roman"/>
        <a:ea typeface="Times New Roman"/>
        <a:cs typeface="Times New Roman"/>
        <a:sym typeface="Times New Roman"/>
      </a:defRPr>
    </a:lvl2pPr>
    <a:lvl3pPr marL="40639" marR="40639" indent="68580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FFFFFF"/>
        </a:solidFill>
        <a:effectLst/>
        <a:uFill>
          <a:solidFill>
            <a:srgbClr val="FFFFFF"/>
          </a:solidFill>
        </a:uFill>
        <a:latin typeface="Times New Roman"/>
        <a:ea typeface="Times New Roman"/>
        <a:cs typeface="Times New Roman"/>
        <a:sym typeface="Times New Roman"/>
      </a:defRPr>
    </a:lvl3pPr>
    <a:lvl4pPr marL="40639" marR="40639" indent="102870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FFFFFF"/>
        </a:solidFill>
        <a:effectLst/>
        <a:uFill>
          <a:solidFill>
            <a:srgbClr val="FFFFFF"/>
          </a:solidFill>
        </a:uFill>
        <a:latin typeface="Times New Roman"/>
        <a:ea typeface="Times New Roman"/>
        <a:cs typeface="Times New Roman"/>
        <a:sym typeface="Times New Roman"/>
      </a:defRPr>
    </a:lvl4pPr>
    <a:lvl5pPr marL="40639" marR="40639" indent="137160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FFFFFF"/>
        </a:solidFill>
        <a:effectLst/>
        <a:uFill>
          <a:solidFill>
            <a:srgbClr val="FFFFFF"/>
          </a:solidFill>
        </a:uFill>
        <a:latin typeface="Times New Roman"/>
        <a:ea typeface="Times New Roman"/>
        <a:cs typeface="Times New Roman"/>
        <a:sym typeface="Times New Roman"/>
      </a:defRPr>
    </a:lvl5pPr>
    <a:lvl6pPr marL="40639" marR="40639" indent="171450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FFFFFF"/>
        </a:solidFill>
        <a:effectLst/>
        <a:uFill>
          <a:solidFill>
            <a:srgbClr val="FFFFFF"/>
          </a:solidFill>
        </a:uFill>
        <a:latin typeface="Times New Roman"/>
        <a:ea typeface="Times New Roman"/>
        <a:cs typeface="Times New Roman"/>
        <a:sym typeface="Times New Roman"/>
      </a:defRPr>
    </a:lvl6pPr>
    <a:lvl7pPr marL="40639" marR="40639" indent="205740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FFFFFF"/>
        </a:solidFill>
        <a:effectLst/>
        <a:uFill>
          <a:solidFill>
            <a:srgbClr val="FFFFFF"/>
          </a:solidFill>
        </a:uFill>
        <a:latin typeface="Times New Roman"/>
        <a:ea typeface="Times New Roman"/>
        <a:cs typeface="Times New Roman"/>
        <a:sym typeface="Times New Roman"/>
      </a:defRPr>
    </a:lvl7pPr>
    <a:lvl8pPr marL="40639" marR="40639" indent="240030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FFFFFF"/>
        </a:solidFill>
        <a:effectLst/>
        <a:uFill>
          <a:solidFill>
            <a:srgbClr val="FFFFFF"/>
          </a:solidFill>
        </a:uFill>
        <a:latin typeface="Times New Roman"/>
        <a:ea typeface="Times New Roman"/>
        <a:cs typeface="Times New Roman"/>
        <a:sym typeface="Times New Roman"/>
      </a:defRPr>
    </a:lvl8pPr>
    <a:lvl9pPr marL="40639" marR="40639" indent="274320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FFFFFF"/>
        </a:solidFill>
        <a:effectLst/>
        <a:uFill>
          <a:solidFill>
            <a:srgbClr val="FFFFFF"/>
          </a:solidFill>
        </a:uFill>
        <a:latin typeface="Times New Roman"/>
        <a:ea typeface="Times New Roman"/>
        <a:cs typeface="Times New Roman"/>
        <a:sym typeface="Times New Roman"/>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8F44A2F1-9E1F-4B54-A3A2-5F16C0AD49E2}" styleName="">
    <a:tblBg/>
    <a:wholeTbl>
      <a:tcTxStyle b="off" i="off">
        <a:font>
          <a:latin typeface="Comic Sans MS"/>
          <a:ea typeface="Comic Sans MS"/>
          <a:cs typeface="Comic Sans MS"/>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C5C7C9">
              <a:alpha val="30000"/>
            </a:srgbClr>
          </a:solidFill>
        </a:fill>
      </a:tcStyle>
    </a:band2H>
    <a:firstCol>
      <a:tcTxStyle b="off" i="off">
        <a:font>
          <a:latin typeface="Comic Sans MS"/>
          <a:ea typeface="Comic Sans MS"/>
          <a:cs typeface="Comic Sans MS"/>
        </a:font>
        <a:srgbClr val="000000"/>
      </a:tcTxStyle>
      <a:tcStyle>
        <a:tcBdr>
          <a:left>
            <a:ln w="28575"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00000">
              <a:alpha val="25000"/>
            </a:srgbClr>
          </a:solidFill>
        </a:fill>
      </a:tcStyle>
    </a:firstCol>
    <a:lastRow>
      <a:tcTxStyle b="off" i="off">
        <a:font>
          <a:latin typeface="Comic Sans MS"/>
          <a:ea typeface="Comic Sans MS"/>
          <a:cs typeface="Comic Sans MS"/>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28575"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00000">
              <a:alpha val="25000"/>
            </a:srgbClr>
          </a:solidFill>
        </a:fill>
      </a:tcStyle>
    </a:lastRow>
    <a:firstRow>
      <a:tcTxStyle b="off" i="off">
        <a:font>
          <a:latin typeface="Comic Sans MS"/>
          <a:ea typeface="Comic Sans MS"/>
          <a:cs typeface="Comic Sans MS"/>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28575"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00000">
              <a:alpha val="25000"/>
            </a:srgbClr>
          </a:solidFill>
        </a:fill>
      </a:tcStyle>
    </a:firstRow>
  </a:tblStyle>
  <a:tblStyle styleId="{D51ADE6A-740E-44AE-83CC-AE7238B6C88D}" styleName="">
    <a:tblBg/>
    <a:wholeTbl>
      <a:tcTxStyle b="off" i="off">
        <a:font>
          <a:latin typeface="Arial"/>
          <a:ea typeface="Arial"/>
          <a:cs typeface="Arial"/>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C5C7C9">
              <a:alpha val="30000"/>
            </a:srgbClr>
          </a:solidFill>
        </a:fill>
      </a:tcStyle>
    </a:band2H>
    <a:firstCol>
      <a:tcTxStyle b="off" i="off">
        <a:font>
          <a:latin typeface="Arial"/>
          <a:ea typeface="Arial"/>
          <a:cs typeface="Arial"/>
        </a:font>
        <a:srgbClr val="000000"/>
      </a:tcTxStyle>
      <a:tcStyle>
        <a:tcBdr>
          <a:left>
            <a:ln w="28575"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000000">
              <a:alpha val="25000"/>
            </a:srgbClr>
          </a:solidFill>
        </a:fill>
      </a:tcStyle>
    </a:firstCol>
    <a:lastRow>
      <a:tcTxStyle b="off" i="off">
        <a:font>
          <a:latin typeface="Arial"/>
          <a:ea typeface="Arial"/>
          <a:cs typeface="Arial"/>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28575"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000000">
              <a:alpha val="25000"/>
            </a:srgbClr>
          </a:solidFill>
        </a:fill>
      </a:tcStyle>
    </a:lastRow>
    <a:firstRow>
      <a:tcTxStyle b="off" i="off">
        <a:font>
          <a:latin typeface="Arial"/>
          <a:ea typeface="Arial"/>
          <a:cs typeface="Arial"/>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8575"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000000">
              <a:alpha val="25000"/>
            </a:srgbClr>
          </a:solidFill>
        </a:fill>
      </a:tcStyle>
    </a:firstRow>
  </a:tblStyle>
  <a:tblStyle styleId="{4A9BC294-FFE2-49D5-8D69-9E1BD2C41BD5}" styleName="">
    <a:tblBg/>
    <a:wholeTbl>
      <a:tcTxStyle b="off" i="off">
        <a:font>
          <a:latin typeface="Chalkboard"/>
          <a:ea typeface="Chalkboard"/>
          <a:cs typeface="Chalkboard"/>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C5C7C9">
              <a:alpha val="30000"/>
            </a:srgbClr>
          </a:solidFill>
        </a:fill>
      </a:tcStyle>
    </a:band2H>
    <a:firstCol>
      <a:tcTxStyle b="off" i="off">
        <a:font>
          <a:latin typeface="Chalkboard"/>
          <a:ea typeface="Chalkboard"/>
          <a:cs typeface="Chalkboard"/>
        </a:font>
        <a:srgbClr val="FFFFFF"/>
      </a:tcTxStyle>
      <a:tcStyle>
        <a:tcBdr>
          <a:left>
            <a:ln w="28575"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FFFFFF">
              <a:alpha val="35000"/>
            </a:srgbClr>
          </a:solidFill>
        </a:fill>
      </a:tcStyle>
    </a:firstCol>
    <a:lastRow>
      <a:tcTxStyle b="off" i="off">
        <a:font>
          <a:latin typeface="Chalkboard"/>
          <a:ea typeface="Chalkboard"/>
          <a:cs typeface="Chalkboard"/>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28575"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FFFFFF">
              <a:alpha val="35000"/>
            </a:srgbClr>
          </a:solidFill>
        </a:fill>
      </a:tcStyle>
    </a:lastRow>
    <a:firstRow>
      <a:tcTxStyle b="off" i="off">
        <a:font>
          <a:latin typeface="Chalkboard"/>
          <a:ea typeface="Chalkboard"/>
          <a:cs typeface="Chalkboard"/>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28575"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FFFFFF">
              <a:alpha val="35000"/>
            </a:srgbClr>
          </a:solidFill>
        </a:fill>
      </a:tcStyle>
    </a:firstRow>
  </a:tblStyle>
  <a:tblStyle styleId="{BBFC77FB-9ED0-4EC9-95AA-A1379042E648}" styleName="">
    <a:tblBg/>
    <a:wholeTbl>
      <a:tcTxStyle b="off" i="off">
        <a:font>
          <a:latin typeface="Times New Roman"/>
          <a:ea typeface="Times New Roman"/>
          <a:cs typeface="Times New Roman"/>
        </a:font>
        <a:srgbClr val="999999"/>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C5C7C9">
              <a:alpha val="30000"/>
            </a:srgbClr>
          </a:solidFill>
        </a:fill>
      </a:tcStyle>
    </a:band2H>
    <a:firstCol>
      <a:tcTxStyle b="off" i="off">
        <a:font>
          <a:latin typeface="Times New Roman"/>
          <a:ea typeface="Times New Roman"/>
          <a:cs typeface="Times New Roman"/>
        </a:font>
        <a:srgbClr val="999999"/>
      </a:tcTxStyle>
      <a:tcStyle>
        <a:tcBdr>
          <a:left>
            <a:ln w="28575"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000000">
              <a:alpha val="25000"/>
            </a:srgbClr>
          </a:solidFill>
        </a:fill>
      </a:tcStyle>
    </a:firstCol>
    <a:lastRow>
      <a:tcTxStyle b="off" i="off">
        <a:font>
          <a:latin typeface="Times New Roman"/>
          <a:ea typeface="Times New Roman"/>
          <a:cs typeface="Times New Roman"/>
        </a:font>
        <a:srgbClr val="999999"/>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28575"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000000">
              <a:alpha val="25000"/>
            </a:srgbClr>
          </a:solidFill>
        </a:fill>
      </a:tcStyle>
    </a:lastRow>
    <a:firstRow>
      <a:tcTxStyle b="off" i="off">
        <a:font>
          <a:latin typeface="Times New Roman"/>
          <a:ea typeface="Times New Roman"/>
          <a:cs typeface="Times New Roman"/>
        </a:font>
        <a:srgbClr val="999999"/>
      </a:tcTxStyle>
      <a:tcStyle>
        <a:tcBdr>
          <a:left>
            <a:ln w="12700" cap="flat">
              <a:solidFill>
                <a:srgbClr val="000000"/>
              </a:solidFill>
              <a:prstDash val="solid"/>
              <a:miter lim="400000"/>
            </a:ln>
          </a:left>
          <a:right>
            <a:ln w="12700" cap="flat">
              <a:solidFill>
                <a:srgbClr val="000000"/>
              </a:solidFill>
              <a:prstDash val="solid"/>
              <a:miter lim="400000"/>
            </a:ln>
          </a:right>
          <a:top>
            <a:ln w="28575"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000000">
              <a:alpha val="25000"/>
            </a:srgbClr>
          </a:solidFill>
        </a:fill>
      </a:tcStyle>
    </a:firstRow>
  </a:tblStyle>
  <a:tblStyle styleId="{3DC5C2F9-1CAC-4260-A1DD-9FCDBB877499}" styleName="">
    <a:tblBg/>
    <a:wholeTbl>
      <a:tcTxStyle b="off" i="off">
        <a:font>
          <a:latin typeface="Times New Roman"/>
          <a:ea typeface="Times New Roman"/>
          <a:cs typeface="Times New Roman"/>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C5C7C9">
              <a:alpha val="30000"/>
            </a:srgbClr>
          </a:solidFill>
        </a:fill>
      </a:tcStyle>
    </a:band2H>
    <a:firstCol>
      <a:tcTxStyle b="off" i="off">
        <a:font>
          <a:latin typeface="Times New Roman"/>
          <a:ea typeface="Times New Roman"/>
          <a:cs typeface="Times New Roman"/>
        </a:font>
        <a:srgbClr val="000000"/>
      </a:tcTxStyle>
      <a:tcStyle>
        <a:tcBdr>
          <a:left>
            <a:ln w="28575"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000000">
              <a:alpha val="25000"/>
            </a:srgbClr>
          </a:solidFill>
        </a:fill>
      </a:tcStyle>
    </a:firstCol>
    <a:lastRow>
      <a:tcTxStyle b="off" i="off">
        <a:font>
          <a:latin typeface="Times New Roman"/>
          <a:ea typeface="Times New Roman"/>
          <a:cs typeface="Times New Roman"/>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28575"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000000">
              <a:alpha val="25000"/>
            </a:srgbClr>
          </a:solidFill>
        </a:fill>
      </a:tcStyle>
    </a:lastRow>
    <a:firstRow>
      <a:tcTxStyle b="off" i="off">
        <a:font>
          <a:latin typeface="Times New Roman"/>
          <a:ea typeface="Times New Roman"/>
          <a:cs typeface="Times New Roman"/>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8575"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000000">
              <a:alpha val="25000"/>
            </a:srgbClr>
          </a:solidFill>
        </a:fill>
      </a:tcStyle>
    </a:firstRow>
  </a:tblStyle>
  <a:tblStyle styleId="{6CBB8FF1-D9AA-43F3-AF6F-95CC898621D3}" styleName="">
    <a:tblBg/>
    <a:wholeTbl>
      <a:tcTxStyle b="off" i="off">
        <a:font>
          <a:latin typeface="Times New Roman"/>
          <a:ea typeface="Times New Roman"/>
          <a:cs typeface="Times New Roman"/>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C5C7C9">
              <a:alpha val="30000"/>
            </a:srgbClr>
          </a:solidFill>
        </a:fill>
      </a:tcStyle>
    </a:band2H>
    <a:firstCol>
      <a:tcTxStyle b="off" i="off">
        <a:font>
          <a:latin typeface="Times New Roman"/>
          <a:ea typeface="Times New Roman"/>
          <a:cs typeface="Times New Roman"/>
        </a:font>
        <a:srgbClr val="000000"/>
      </a:tcTxStyle>
      <a:tcStyle>
        <a:tcBdr>
          <a:left>
            <a:ln w="28575"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000000">
              <a:alpha val="25000"/>
            </a:srgbClr>
          </a:solidFill>
        </a:fill>
      </a:tcStyle>
    </a:firstCol>
    <a:lastRow>
      <a:tcTxStyle b="off" i="off">
        <a:font>
          <a:latin typeface="Times New Roman"/>
          <a:ea typeface="Times New Roman"/>
          <a:cs typeface="Times New Roman"/>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28575"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000000">
              <a:alpha val="25000"/>
            </a:srgbClr>
          </a:solidFill>
        </a:fill>
      </a:tcStyle>
    </a:lastRow>
    <a:firstRow>
      <a:tcTxStyle b="off" i="off">
        <a:font>
          <a:latin typeface="Times New Roman"/>
          <a:ea typeface="Times New Roman"/>
          <a:cs typeface="Times New Roman"/>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8575"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000000">
              <a:alpha val="25000"/>
            </a:srgbClr>
          </a:solidFill>
        </a:fill>
      </a:tcStyle>
    </a:firstRow>
  </a:tblStyle>
  <a:tblStyle styleId="{59B4D3CD-57EC-4C82-9626-598AE0489485}"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C5C7C9">
              <a:alpha val="30000"/>
            </a:srgbClr>
          </a:solidFill>
        </a:fill>
      </a:tcStyle>
    </a:band2H>
    <a:firstCol>
      <a:tcTxStyle b="off" i="off">
        <a:fontRef idx="minor">
          <a:srgbClr val="000000"/>
        </a:fontRef>
        <a:srgbClr val="000000"/>
      </a:tcTxStyle>
      <a:tcStyle>
        <a:tcBdr>
          <a:left>
            <a:ln w="28575"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000000">
              <a:alpha val="25000"/>
            </a:srgbClr>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28575"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000000">
              <a:alpha val="25000"/>
            </a:srgbClr>
          </a:solidFill>
        </a:fill>
      </a:tcStyle>
    </a:lastRow>
    <a:fir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8575"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000000">
              <a:alpha val="25000"/>
            </a:srgbClr>
          </a:solidFill>
        </a:fill>
      </a:tcStyle>
    </a:firstRow>
  </a:tblStyle>
  <a:tblStyle styleId="{70DC9CD0-EFEC-40F3-BC9F-BFB27D514F9B}" styleName="">
    <a:tblBg/>
    <a:wholeTbl>
      <a:tcTxStyle b="off" i="off">
        <a:fontRef idx="maj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b="def" i="def"/>
      <a:tcStyle>
        <a:tcBdr/>
        <a:fill>
          <a:solidFill>
            <a:srgbClr val="C5C7C9">
              <a:alpha val="30000"/>
            </a:srgbClr>
          </a:solidFill>
        </a:fill>
      </a:tcStyle>
    </a:band2H>
    <a:firstCol>
      <a:tcTxStyle b="off" i="off">
        <a:fontRef idx="major">
          <a:srgbClr val="000000"/>
        </a:fontRef>
        <a:srgbClr val="000000"/>
      </a:tcTxStyle>
      <a:tcStyle>
        <a:tcBdr>
          <a:left>
            <a:ln w="28575"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000000">
              <a:alpha val="25000"/>
            </a:srgbClr>
          </a:solidFill>
        </a:fill>
      </a:tcStyle>
    </a:firstCol>
    <a:lastRow>
      <a:tcTxStyle b="off" i="off">
        <a:fontRef idx="maj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28575"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000000">
              <a:alpha val="25000"/>
            </a:srgbClr>
          </a:solidFill>
        </a:fill>
      </a:tcStyle>
    </a:lastRow>
    <a:firstRow>
      <a:tcTxStyle b="off" i="off">
        <a:fontRef idx="maj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8575"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000000">
              <a:alpha val="25000"/>
            </a:srgbClr>
          </a:solidFill>
        </a:fill>
      </a:tcStyle>
    </a:firstRow>
  </a:tblStyle>
  <a:tblStyle styleId="{EEE7283C-3CF3-47DC-8721-378D4A62B228}" styleName="">
    <a:tblBg/>
    <a:wholeTbl>
      <a:tcTxStyle b="def" i="de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def" i="de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def" i="de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def" i="def">
        <a:font>
          <a:latin typeface="Helvetica Neue Medium"/>
          <a:ea typeface="Helvetica Neue Medium"/>
          <a:cs typeface="Helvetica Neue Medium"/>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def" i="de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de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de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de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def" i="de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de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de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de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def" i="de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de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de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de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b="def" i="de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de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def" i="de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de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def" i="de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def" i="def">
        <a:font>
          <a:latin typeface="Helvetica Neue Medium"/>
          <a:ea typeface="Helvetica Neue Medium"/>
          <a:cs typeface="Helvetica Neue Medium"/>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def" i="de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def" i="def">
        <a:font>
          <a:latin typeface="Helvetica Neue Medium"/>
          <a:ea typeface="Helvetica Neue Medium"/>
          <a:cs typeface="Helvetica Neue Medium"/>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70" name="Shape 170"/>
          <p:cNvSpPr/>
          <p:nvPr>
            <p:ph type="sldImg"/>
          </p:nvPr>
        </p:nvSpPr>
        <p:spPr>
          <a:xfrm>
            <a:off x="1143000" y="685800"/>
            <a:ext cx="4572000" cy="3429000"/>
          </a:xfrm>
          <a:prstGeom prst="rect">
            <a:avLst/>
          </a:prstGeom>
        </p:spPr>
        <p:txBody>
          <a:bodyPr/>
          <a:lstStyle/>
          <a:p>
            <a:pPr/>
          </a:p>
        </p:txBody>
      </p:sp>
      <p:sp>
        <p:nvSpPr>
          <p:cNvPr id="171" name="Shape 17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584200" latinLnBrk="0">
      <a:defRPr sz="2200">
        <a:latin typeface="+mn-lt"/>
        <a:ea typeface="+mn-ea"/>
        <a:cs typeface="+mn-cs"/>
        <a:sym typeface="Lucida Grande"/>
      </a:defRPr>
    </a:lvl1pPr>
    <a:lvl2pPr indent="457200" defTabSz="584200" latinLnBrk="0">
      <a:defRPr sz="2200">
        <a:latin typeface="+mn-lt"/>
        <a:ea typeface="+mn-ea"/>
        <a:cs typeface="+mn-cs"/>
        <a:sym typeface="Lucida Grande"/>
      </a:defRPr>
    </a:lvl2pPr>
    <a:lvl3pPr indent="914400" defTabSz="584200" latinLnBrk="0">
      <a:defRPr sz="2200">
        <a:latin typeface="+mn-lt"/>
        <a:ea typeface="+mn-ea"/>
        <a:cs typeface="+mn-cs"/>
        <a:sym typeface="Lucida Grande"/>
      </a:defRPr>
    </a:lvl3pPr>
    <a:lvl4pPr indent="1371600" defTabSz="584200" latinLnBrk="0">
      <a:defRPr sz="2200">
        <a:latin typeface="+mn-lt"/>
        <a:ea typeface="+mn-ea"/>
        <a:cs typeface="+mn-cs"/>
        <a:sym typeface="Lucida Grande"/>
      </a:defRPr>
    </a:lvl4pPr>
    <a:lvl5pPr indent="1828800" defTabSz="584200" latinLnBrk="0">
      <a:defRPr sz="2200">
        <a:latin typeface="+mn-lt"/>
        <a:ea typeface="+mn-ea"/>
        <a:cs typeface="+mn-cs"/>
        <a:sym typeface="Lucida Grande"/>
      </a:defRPr>
    </a:lvl5pPr>
    <a:lvl6pPr indent="2286000" defTabSz="584200" latinLnBrk="0">
      <a:defRPr sz="2200">
        <a:latin typeface="+mn-lt"/>
        <a:ea typeface="+mn-ea"/>
        <a:cs typeface="+mn-cs"/>
        <a:sym typeface="Lucida Grande"/>
      </a:defRPr>
    </a:lvl6pPr>
    <a:lvl7pPr indent="2743200" defTabSz="584200" latinLnBrk="0">
      <a:defRPr sz="2200">
        <a:latin typeface="+mn-lt"/>
        <a:ea typeface="+mn-ea"/>
        <a:cs typeface="+mn-cs"/>
        <a:sym typeface="Lucida Grande"/>
      </a:defRPr>
    </a:lvl7pPr>
    <a:lvl8pPr indent="3200400" defTabSz="584200" latinLnBrk="0">
      <a:defRPr sz="2200">
        <a:latin typeface="+mn-lt"/>
        <a:ea typeface="+mn-ea"/>
        <a:cs typeface="+mn-cs"/>
        <a:sym typeface="Lucida Grande"/>
      </a:defRPr>
    </a:lvl8pPr>
    <a:lvl9pPr indent="3657600" defTabSz="584200" latinLnBrk="0">
      <a:defRPr sz="2200">
        <a:latin typeface="+mn-lt"/>
        <a:ea typeface="+mn-ea"/>
        <a:cs typeface="+mn-cs"/>
        <a:sym typeface="Lucida Grand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tif"/></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tif"/></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dispnea">
    <p:spTree>
      <p:nvGrpSpPr>
        <p:cNvPr id="1" name=""/>
        <p:cNvGrpSpPr/>
        <p:nvPr/>
      </p:nvGrpSpPr>
      <p:grpSpPr>
        <a:xfrm>
          <a:off x="0" y="0"/>
          <a:ext cx="0" cy="0"/>
          <a:chOff x="0" y="0"/>
          <a:chExt cx="0" cy="0"/>
        </a:xfrm>
      </p:grpSpPr>
      <p:sp>
        <p:nvSpPr>
          <p:cNvPr id="11" name="Titolo Testo"/>
          <p:cNvSpPr txBox="1"/>
          <p:nvPr>
            <p:ph type="title"/>
          </p:nvPr>
        </p:nvSpPr>
        <p:spPr>
          <a:prstGeom prst="rect">
            <a:avLst/>
          </a:prstGeom>
        </p:spPr>
        <p:txBody>
          <a:bodyPr/>
          <a:lstStyle/>
          <a:p>
            <a:pPr/>
            <a:r>
              <a:t>Titolo Testo</a:t>
            </a:r>
          </a:p>
        </p:txBody>
      </p:sp>
      <p:sp>
        <p:nvSpPr>
          <p:cNvPr id="12" name="Corpo livello uno…"/>
          <p:cNvSpPr txBox="1"/>
          <p:nvPr>
            <p:ph type="body" idx="1"/>
          </p:nvPr>
        </p:nvSpPr>
        <p:spPr>
          <a:prstGeom prst="rect">
            <a:avLst/>
          </a:prstGeom>
        </p:spPr>
        <p:txBody>
          <a:bodyPr/>
          <a:lstStyle/>
          <a:p>
            <a:pPr/>
            <a:r>
              <a:t>Corpo livello uno</a:t>
            </a:r>
          </a:p>
          <a:p>
            <a:pPr lvl="1"/>
            <a:r>
              <a:t>Corpo livello due</a:t>
            </a:r>
          </a:p>
          <a:p>
            <a:pPr lvl="2"/>
            <a:r>
              <a:t>Corpo livello tre</a:t>
            </a:r>
          </a:p>
          <a:p>
            <a:pPr lvl="3"/>
            <a:r>
              <a:t>Corpo livello quattro</a:t>
            </a:r>
          </a:p>
          <a:p>
            <a:pPr lvl="4"/>
            <a:r>
              <a:t>Corpo livello cinque</a:t>
            </a:r>
          </a:p>
        </p:txBody>
      </p:sp>
      <p:sp>
        <p:nvSpPr>
          <p:cNvPr id="13" name="Numero diapositiva"/>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dispnea - No Graphics">
    <p:spTree>
      <p:nvGrpSpPr>
        <p:cNvPr id="1" name=""/>
        <p:cNvGrpSpPr/>
        <p:nvPr/>
      </p:nvGrpSpPr>
      <p:grpSpPr>
        <a:xfrm>
          <a:off x="0" y="0"/>
          <a:ext cx="0" cy="0"/>
          <a:chOff x="0" y="0"/>
          <a:chExt cx="0" cy="0"/>
        </a:xfrm>
      </p:grpSpPr>
      <p:sp>
        <p:nvSpPr>
          <p:cNvPr id="92" name="Titolo Testo"/>
          <p:cNvSpPr txBox="1"/>
          <p:nvPr>
            <p:ph type="title"/>
          </p:nvPr>
        </p:nvSpPr>
        <p:spPr>
          <a:prstGeom prst="rect">
            <a:avLst/>
          </a:prstGeom>
        </p:spPr>
        <p:txBody>
          <a:bodyPr/>
          <a:lstStyle/>
          <a:p>
            <a:pPr/>
            <a:r>
              <a:t>Titolo Testo</a:t>
            </a:r>
          </a:p>
        </p:txBody>
      </p:sp>
      <p:sp>
        <p:nvSpPr>
          <p:cNvPr id="93" name="Corpo livello uno…"/>
          <p:cNvSpPr txBox="1"/>
          <p:nvPr>
            <p:ph type="body" idx="1"/>
          </p:nvPr>
        </p:nvSpPr>
        <p:spPr>
          <a:prstGeom prst="rect">
            <a:avLst/>
          </a:prstGeom>
        </p:spPr>
        <p:txBody>
          <a:bodyPr/>
          <a:lstStyle/>
          <a:p>
            <a:pPr/>
            <a:r>
              <a:t>Corpo livello uno</a:t>
            </a:r>
          </a:p>
          <a:p>
            <a:pPr lvl="1"/>
            <a:r>
              <a:t>Corpo livello due</a:t>
            </a:r>
          </a:p>
          <a:p>
            <a:pPr lvl="2"/>
            <a:r>
              <a:t>Corpo livello tre</a:t>
            </a:r>
          </a:p>
          <a:p>
            <a:pPr lvl="3"/>
            <a:r>
              <a:t>Corpo livello quattro</a:t>
            </a:r>
          </a:p>
          <a:p>
            <a:pPr lvl="4"/>
            <a:r>
              <a:t>Corpo livello cinque</a:t>
            </a:r>
          </a:p>
        </p:txBody>
      </p:sp>
      <p:sp>
        <p:nvSpPr>
          <p:cNvPr id="94" name="Numero diapositiva"/>
          <p:cNvSpPr txBox="1"/>
          <p:nvPr>
            <p:ph type="sldNum" sz="quarter" idx="2"/>
          </p:nvPr>
        </p:nvSpPr>
        <p:spPr>
          <a:xfrm>
            <a:off x="4438650" y="6388100"/>
            <a:ext cx="266700" cy="285626"/>
          </a:xfrm>
          <a:prstGeom prst="rect">
            <a:avLst/>
          </a:prstGeom>
        </p:spPr>
        <p:txBody>
          <a:bodyPr/>
          <a:lstStyle>
            <a:lvl1pPr>
              <a:defRPr b="0" sz="1200">
                <a:solidFill>
                  <a:srgbClr val="FFFFFF"/>
                </a:solidFill>
                <a:uFill>
                  <a:solidFill>
                    <a:srgbClr val="FFFFFF"/>
                  </a:solidFill>
                </a:uFill>
                <a:latin typeface="Times New Roman"/>
                <a:ea typeface="Times New Roman"/>
                <a:cs typeface="Times New Roman"/>
                <a:sym typeface="Times New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 Vuota">
    <p:spTree>
      <p:nvGrpSpPr>
        <p:cNvPr id="1" name=""/>
        <p:cNvGrpSpPr/>
        <p:nvPr/>
      </p:nvGrpSpPr>
      <p:grpSpPr>
        <a:xfrm>
          <a:off x="0" y="0"/>
          <a:ext cx="0" cy="0"/>
          <a:chOff x="0" y="0"/>
          <a:chExt cx="0" cy="0"/>
        </a:xfrm>
      </p:grpSpPr>
      <p:sp>
        <p:nvSpPr>
          <p:cNvPr id="101" name="Numero diapositiva"/>
          <p:cNvSpPr txBox="1"/>
          <p:nvPr>
            <p:ph type="sldNum" sz="quarter" idx="2"/>
          </p:nvPr>
        </p:nvSpPr>
        <p:spPr>
          <a:xfrm>
            <a:off x="8419306" y="6445312"/>
            <a:ext cx="266701" cy="285626"/>
          </a:xfrm>
          <a:prstGeom prst="rect">
            <a:avLst/>
          </a:prstGeom>
        </p:spPr>
        <p:txBody>
          <a:bodyPr anchor="ctr"/>
          <a:lstStyle>
            <a:lvl1pPr>
              <a:defRPr b="0" sz="1200">
                <a:solidFill>
                  <a:srgbClr val="999999"/>
                </a:solidFill>
                <a:uFill>
                  <a:solidFill>
                    <a:srgbClr val="999999"/>
                  </a:solidFill>
                </a:uFill>
                <a:latin typeface="Times New Roman"/>
                <a:ea typeface="Times New Roman"/>
                <a:cs typeface="Times New Roman"/>
                <a:sym typeface="Times New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ruttura predefinita">
    <p:spTree>
      <p:nvGrpSpPr>
        <p:cNvPr id="1" name=""/>
        <p:cNvGrpSpPr/>
        <p:nvPr/>
      </p:nvGrpSpPr>
      <p:grpSpPr>
        <a:xfrm>
          <a:off x="0" y="0"/>
          <a:ext cx="0" cy="0"/>
          <a:chOff x="0" y="0"/>
          <a:chExt cx="0" cy="0"/>
        </a:xfrm>
      </p:grpSpPr>
      <p:sp>
        <p:nvSpPr>
          <p:cNvPr id="108" name="Titolo Testo"/>
          <p:cNvSpPr txBox="1"/>
          <p:nvPr>
            <p:ph type="title"/>
          </p:nvPr>
        </p:nvSpPr>
        <p:spPr>
          <a:xfrm>
            <a:off x="457200" y="0"/>
            <a:ext cx="8229600" cy="1692275"/>
          </a:xfrm>
          <a:prstGeom prst="rect">
            <a:avLst/>
          </a:prstGeom>
        </p:spPr>
        <p:txBody>
          <a:bodyPr/>
          <a:lstStyle/>
          <a:p>
            <a:pPr/>
            <a:r>
              <a:t>Titolo Testo</a:t>
            </a:r>
          </a:p>
        </p:txBody>
      </p:sp>
      <p:sp>
        <p:nvSpPr>
          <p:cNvPr id="109" name="Corpo livello uno…"/>
          <p:cNvSpPr txBox="1"/>
          <p:nvPr>
            <p:ph type="body" idx="1"/>
          </p:nvPr>
        </p:nvSpPr>
        <p:spPr>
          <a:prstGeom prst="rect">
            <a:avLst/>
          </a:prstGeom>
        </p:spPr>
        <p:txBody>
          <a:bodyPr/>
          <a:lstStyle>
            <a:lvl1pPr>
              <a:spcBef>
                <a:spcPts val="700"/>
              </a:spcBef>
              <a:buFont typeface="Arial"/>
              <a:defRPr>
                <a:latin typeface="Arial"/>
                <a:ea typeface="Arial"/>
                <a:cs typeface="Arial"/>
                <a:sym typeface="Arial"/>
              </a:defRPr>
            </a:lvl1pPr>
            <a:lvl2pPr>
              <a:spcBef>
                <a:spcPts val="600"/>
              </a:spcBef>
              <a:buFont typeface="Arial"/>
              <a:defRPr>
                <a:latin typeface="Arial"/>
                <a:ea typeface="Arial"/>
                <a:cs typeface="Arial"/>
                <a:sym typeface="Arial"/>
              </a:defRPr>
            </a:lvl2pPr>
            <a:lvl3pPr>
              <a:spcBef>
                <a:spcPts val="600"/>
              </a:spcBef>
              <a:buFont typeface="Arial"/>
              <a:defRPr>
                <a:latin typeface="Arial"/>
                <a:ea typeface="Arial"/>
                <a:cs typeface="Arial"/>
                <a:sym typeface="Arial"/>
              </a:defRPr>
            </a:lvl3pPr>
            <a:lvl4pPr>
              <a:spcBef>
                <a:spcPts val="500"/>
              </a:spcBef>
              <a:buFont typeface="Arial"/>
              <a:defRPr>
                <a:latin typeface="Arial"/>
                <a:ea typeface="Arial"/>
                <a:cs typeface="Arial"/>
                <a:sym typeface="Arial"/>
              </a:defRPr>
            </a:lvl4pPr>
            <a:lvl5pPr>
              <a:spcBef>
                <a:spcPts val="500"/>
              </a:spcBef>
              <a:buFont typeface="Arial"/>
              <a:defRPr>
                <a:latin typeface="Arial"/>
                <a:ea typeface="Arial"/>
                <a:cs typeface="Arial"/>
                <a:sym typeface="Arial"/>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110" name="Numero diapositiva"/>
          <p:cNvSpPr txBox="1"/>
          <p:nvPr>
            <p:ph type="sldNum" sz="quarter" idx="2"/>
          </p:nvPr>
        </p:nvSpPr>
        <p:spPr>
          <a:xfrm>
            <a:off x="7458409" y="6245225"/>
            <a:ext cx="312069" cy="298984"/>
          </a:xfrm>
          <a:prstGeom prst="rect">
            <a:avLst/>
          </a:prstGeom>
        </p:spPr>
        <p:txBody>
          <a:bodyPr/>
          <a:lstStyle>
            <a:lvl1pPr>
              <a:defRPr b="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ruttura predefinita">
    <p:spTree>
      <p:nvGrpSpPr>
        <p:cNvPr id="1" name=""/>
        <p:cNvGrpSpPr/>
        <p:nvPr/>
      </p:nvGrpSpPr>
      <p:grpSpPr>
        <a:xfrm>
          <a:off x="0" y="0"/>
          <a:ext cx="0" cy="0"/>
          <a:chOff x="0" y="0"/>
          <a:chExt cx="0" cy="0"/>
        </a:xfrm>
      </p:grpSpPr>
      <p:sp>
        <p:nvSpPr>
          <p:cNvPr id="117" name="Titolo Testo"/>
          <p:cNvSpPr txBox="1"/>
          <p:nvPr>
            <p:ph type="title"/>
          </p:nvPr>
        </p:nvSpPr>
        <p:spPr>
          <a:xfrm>
            <a:off x="685800" y="381000"/>
            <a:ext cx="7772400" cy="1600200"/>
          </a:xfrm>
          <a:prstGeom prst="rect">
            <a:avLst/>
          </a:prstGeom>
        </p:spPr>
        <p:txBody>
          <a:bodyPr/>
          <a:lstStyle>
            <a:lvl1pPr>
              <a:defRPr>
                <a:latin typeface="Times New Roman"/>
                <a:ea typeface="Times New Roman"/>
                <a:cs typeface="Times New Roman"/>
                <a:sym typeface="Times New Roman"/>
              </a:defRPr>
            </a:lvl1pPr>
          </a:lstStyle>
          <a:p>
            <a:pPr/>
            <a:r>
              <a:t>Titolo Testo</a:t>
            </a:r>
          </a:p>
        </p:txBody>
      </p:sp>
      <p:sp>
        <p:nvSpPr>
          <p:cNvPr id="118" name="Corpo livello uno…"/>
          <p:cNvSpPr txBox="1"/>
          <p:nvPr>
            <p:ph type="body" idx="1"/>
          </p:nvPr>
        </p:nvSpPr>
        <p:spPr>
          <a:xfrm>
            <a:off x="685800" y="1981200"/>
            <a:ext cx="7772400" cy="4876800"/>
          </a:xfrm>
          <a:prstGeom prst="rect">
            <a:avLst/>
          </a:prstGeom>
        </p:spPr>
        <p:txBody>
          <a:bodyPr/>
          <a:lstStyle>
            <a:lvl1pPr>
              <a:spcBef>
                <a:spcPts val="700"/>
              </a:spcBef>
              <a:buFont typeface="Times New Roman"/>
              <a:defRPr>
                <a:latin typeface="Times New Roman"/>
                <a:ea typeface="Times New Roman"/>
                <a:cs typeface="Times New Roman"/>
                <a:sym typeface="Times New Roman"/>
              </a:defRPr>
            </a:lvl1pPr>
            <a:lvl2pPr>
              <a:spcBef>
                <a:spcPts val="600"/>
              </a:spcBef>
              <a:buFont typeface="Times New Roman"/>
              <a:defRPr>
                <a:latin typeface="Times New Roman"/>
                <a:ea typeface="Times New Roman"/>
                <a:cs typeface="Times New Roman"/>
                <a:sym typeface="Times New Roman"/>
              </a:defRPr>
            </a:lvl2pPr>
            <a:lvl3pPr>
              <a:spcBef>
                <a:spcPts val="500"/>
              </a:spcBef>
              <a:buFont typeface="Times New Roman"/>
              <a:defRPr>
                <a:latin typeface="Times New Roman"/>
                <a:ea typeface="Times New Roman"/>
                <a:cs typeface="Times New Roman"/>
                <a:sym typeface="Times New Roman"/>
              </a:defRPr>
            </a:lvl3pPr>
            <a:lvl4pPr>
              <a:spcBef>
                <a:spcPts val="500"/>
              </a:spcBef>
              <a:buFont typeface="Times New Roman"/>
              <a:defRPr>
                <a:latin typeface="Times New Roman"/>
                <a:ea typeface="Times New Roman"/>
                <a:cs typeface="Times New Roman"/>
                <a:sym typeface="Times New Roman"/>
              </a:defRPr>
            </a:lvl4pPr>
            <a:lvl5pPr>
              <a:spcBef>
                <a:spcPts val="500"/>
              </a:spcBef>
              <a:buFont typeface="Times New Roman"/>
              <a:defRPr>
                <a:latin typeface="Times New Roman"/>
                <a:ea typeface="Times New Roman"/>
                <a:cs typeface="Times New Roman"/>
                <a:sym typeface="Times New Roman"/>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119" name="Numero diapositiva"/>
          <p:cNvSpPr txBox="1"/>
          <p:nvPr>
            <p:ph type="sldNum" sz="quarter" idx="2"/>
          </p:nvPr>
        </p:nvSpPr>
        <p:spPr>
          <a:xfrm>
            <a:off x="7359650" y="6248400"/>
            <a:ext cx="292100" cy="297247"/>
          </a:xfrm>
          <a:prstGeom prst="rect">
            <a:avLst/>
          </a:prstGeom>
        </p:spPr>
        <p:txBody>
          <a:bodyPr/>
          <a:lstStyle>
            <a:lvl1pPr>
              <a:defRPr b="0">
                <a:latin typeface="Times New Roman"/>
                <a:ea typeface="Times New Roman"/>
                <a:cs typeface="Times New Roman"/>
                <a:sym typeface="Times New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Viale">
    <p:spTree>
      <p:nvGrpSpPr>
        <p:cNvPr id="1" name=""/>
        <p:cNvGrpSpPr/>
        <p:nvPr/>
      </p:nvGrpSpPr>
      <p:grpSpPr>
        <a:xfrm>
          <a:off x="0" y="0"/>
          <a:ext cx="0" cy="0"/>
          <a:chOff x="0" y="0"/>
          <a:chExt cx="0" cy="0"/>
        </a:xfrm>
      </p:grpSpPr>
      <p:sp>
        <p:nvSpPr>
          <p:cNvPr id="126" name="Titolo Testo"/>
          <p:cNvSpPr txBox="1"/>
          <p:nvPr>
            <p:ph type="title"/>
          </p:nvPr>
        </p:nvSpPr>
        <p:spPr>
          <a:xfrm>
            <a:off x="457200" y="211137"/>
            <a:ext cx="8229600" cy="1270001"/>
          </a:xfrm>
          <a:prstGeom prst="rect">
            <a:avLst/>
          </a:prstGeom>
        </p:spPr>
        <p:txBody>
          <a:bodyPr/>
          <a:lstStyle>
            <a:lvl1pPr algn="l">
              <a:defRPr b="1" sz="4100">
                <a:solidFill>
                  <a:srgbClr val="585858"/>
                </a:solidFill>
                <a:uFill>
                  <a:solidFill>
                    <a:srgbClr val="585858"/>
                  </a:solidFill>
                </a:uFill>
                <a:latin typeface="+mn-lt"/>
                <a:ea typeface="+mn-ea"/>
                <a:cs typeface="+mn-cs"/>
                <a:sym typeface="Lucida Grande"/>
              </a:defRPr>
            </a:lvl1pPr>
          </a:lstStyle>
          <a:p>
            <a:pPr/>
            <a:r>
              <a:t>Titolo Testo</a:t>
            </a:r>
          </a:p>
        </p:txBody>
      </p:sp>
      <p:sp>
        <p:nvSpPr>
          <p:cNvPr id="127" name="Corpo livello uno…"/>
          <p:cNvSpPr txBox="1"/>
          <p:nvPr>
            <p:ph type="body" idx="1"/>
          </p:nvPr>
        </p:nvSpPr>
        <p:spPr>
          <a:xfrm>
            <a:off x="457200" y="1481137"/>
            <a:ext cx="8229600" cy="5376863"/>
          </a:xfrm>
          <a:prstGeom prst="rect">
            <a:avLst/>
          </a:prstGeom>
        </p:spPr>
        <p:txBody>
          <a:bodyPr/>
          <a:lstStyle>
            <a:lvl1pPr marL="303212" indent="-255587">
              <a:spcBef>
                <a:spcPts val="400"/>
              </a:spcBef>
              <a:buClr>
                <a:srgbClr val="34B1CB"/>
              </a:buClr>
              <a:buSzPct val="68000"/>
              <a:buFontTx/>
              <a:buChar char=""/>
              <a:defRPr sz="2700">
                <a:latin typeface="+mn-lt"/>
                <a:ea typeface="+mn-ea"/>
                <a:cs typeface="+mn-cs"/>
                <a:sym typeface="Lucida Grande"/>
              </a:defRPr>
            </a:lvl1pPr>
            <a:lvl2pPr marL="304800" indent="-228600">
              <a:spcBef>
                <a:spcPts val="300"/>
              </a:spcBef>
              <a:buClr>
                <a:srgbClr val="34B1CB"/>
              </a:buClr>
              <a:buFont typeface="Verdana"/>
              <a:buChar char="◦"/>
              <a:defRPr sz="2300">
                <a:latin typeface="+mn-lt"/>
                <a:ea typeface="+mn-ea"/>
                <a:cs typeface="+mn-cs"/>
                <a:sym typeface="Lucida Grande"/>
              </a:defRPr>
            </a:lvl2pPr>
            <a:lvl3pPr marL="542925">
              <a:spcBef>
                <a:spcPts val="400"/>
              </a:spcBef>
              <a:buClr>
                <a:srgbClr val="E43634"/>
              </a:buClr>
              <a:buFontTx/>
              <a:buChar char=""/>
              <a:defRPr sz="2100">
                <a:latin typeface="+mn-lt"/>
                <a:ea typeface="+mn-ea"/>
                <a:cs typeface="+mn-cs"/>
                <a:sym typeface="Lucida Grande"/>
              </a:defRPr>
            </a:lvl3pPr>
            <a:lvl4pPr marL="827087">
              <a:spcBef>
                <a:spcPts val="400"/>
              </a:spcBef>
              <a:buClr>
                <a:srgbClr val="E43634"/>
              </a:buClr>
              <a:buFontTx/>
              <a:buChar char=""/>
              <a:defRPr sz="1900">
                <a:latin typeface="+mn-lt"/>
                <a:ea typeface="+mn-ea"/>
                <a:cs typeface="+mn-cs"/>
                <a:sym typeface="Lucida Grande"/>
              </a:defRPr>
            </a:lvl4pPr>
            <a:lvl5pPr marL="1055687">
              <a:spcBef>
                <a:spcPts val="400"/>
              </a:spcBef>
              <a:buClr>
                <a:srgbClr val="E43634"/>
              </a:buClr>
              <a:buFontTx/>
              <a:buChar char=""/>
              <a:defRPr>
                <a:latin typeface="+mn-lt"/>
                <a:ea typeface="+mn-ea"/>
                <a:cs typeface="+mn-cs"/>
                <a:sym typeface="Lucida Grande"/>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128" name="Numero diapositiva"/>
          <p:cNvSpPr txBox="1"/>
          <p:nvPr>
            <p:ph type="sldNum" sz="quarter" idx="2"/>
          </p:nvPr>
        </p:nvSpPr>
        <p:spPr>
          <a:xfrm>
            <a:off x="8697131" y="6536717"/>
            <a:ext cx="255563" cy="237146"/>
          </a:xfrm>
          <a:prstGeom prst="rect">
            <a:avLst/>
          </a:prstGeom>
        </p:spPr>
        <p:txBody>
          <a:bodyPr anchor="b"/>
          <a:lstStyle>
            <a:lvl1pPr>
              <a:defRPr b="0" sz="10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iale">
    <p:spTree>
      <p:nvGrpSpPr>
        <p:cNvPr id="1" name=""/>
        <p:cNvGrpSpPr/>
        <p:nvPr/>
      </p:nvGrpSpPr>
      <p:grpSpPr>
        <a:xfrm>
          <a:off x="0" y="0"/>
          <a:ext cx="0" cy="0"/>
          <a:chOff x="0" y="0"/>
          <a:chExt cx="0" cy="0"/>
        </a:xfrm>
      </p:grpSpPr>
      <p:sp>
        <p:nvSpPr>
          <p:cNvPr id="135" name="Titolo Testo"/>
          <p:cNvSpPr txBox="1"/>
          <p:nvPr>
            <p:ph type="title"/>
          </p:nvPr>
        </p:nvSpPr>
        <p:spPr>
          <a:xfrm>
            <a:off x="457200" y="0"/>
            <a:ext cx="8229600" cy="1692275"/>
          </a:xfrm>
          <a:prstGeom prst="rect">
            <a:avLst/>
          </a:prstGeom>
        </p:spPr>
        <p:txBody>
          <a:bodyPr/>
          <a:lstStyle>
            <a:lvl1pPr algn="l">
              <a:defRPr b="1" sz="4100">
                <a:solidFill>
                  <a:srgbClr val="585858"/>
                </a:solidFill>
                <a:uFill>
                  <a:solidFill>
                    <a:srgbClr val="585858"/>
                  </a:solidFill>
                </a:uFill>
                <a:latin typeface="+mn-lt"/>
                <a:ea typeface="+mn-ea"/>
                <a:cs typeface="+mn-cs"/>
                <a:sym typeface="Lucida Grande"/>
              </a:defRPr>
            </a:lvl1pPr>
          </a:lstStyle>
          <a:p>
            <a:pPr/>
            <a:r>
              <a:t>Titolo Testo</a:t>
            </a:r>
          </a:p>
        </p:txBody>
      </p:sp>
      <p:sp>
        <p:nvSpPr>
          <p:cNvPr id="136" name="Corpo livello uno…"/>
          <p:cNvSpPr txBox="1"/>
          <p:nvPr>
            <p:ph type="body" idx="1"/>
          </p:nvPr>
        </p:nvSpPr>
        <p:spPr>
          <a:xfrm>
            <a:off x="457200" y="1481137"/>
            <a:ext cx="8229600" cy="5376863"/>
          </a:xfrm>
          <a:prstGeom prst="rect">
            <a:avLst/>
          </a:prstGeom>
        </p:spPr>
        <p:txBody>
          <a:bodyPr/>
          <a:lstStyle>
            <a:lvl1pPr marL="303212" indent="-255587">
              <a:spcBef>
                <a:spcPts val="400"/>
              </a:spcBef>
              <a:buClr>
                <a:srgbClr val="34B1CB"/>
              </a:buClr>
              <a:buSzPct val="68000"/>
              <a:buFontTx/>
              <a:buChar char=""/>
              <a:defRPr sz="2700">
                <a:latin typeface="+mn-lt"/>
                <a:ea typeface="+mn-ea"/>
                <a:cs typeface="+mn-cs"/>
                <a:sym typeface="Lucida Grande"/>
              </a:defRPr>
            </a:lvl1pPr>
            <a:lvl2pPr marL="304800" indent="-228600">
              <a:spcBef>
                <a:spcPts val="300"/>
              </a:spcBef>
              <a:buClr>
                <a:srgbClr val="34B1CB"/>
              </a:buClr>
              <a:buFont typeface="Verdana"/>
              <a:buChar char="◦"/>
              <a:defRPr sz="2300">
                <a:latin typeface="+mn-lt"/>
                <a:ea typeface="+mn-ea"/>
                <a:cs typeface="+mn-cs"/>
                <a:sym typeface="Lucida Grande"/>
              </a:defRPr>
            </a:lvl2pPr>
            <a:lvl3pPr marL="542925">
              <a:spcBef>
                <a:spcPts val="400"/>
              </a:spcBef>
              <a:buClr>
                <a:srgbClr val="E43634"/>
              </a:buClr>
              <a:buFontTx/>
              <a:buChar char=""/>
              <a:defRPr sz="2100">
                <a:latin typeface="+mn-lt"/>
                <a:ea typeface="+mn-ea"/>
                <a:cs typeface="+mn-cs"/>
                <a:sym typeface="Lucida Grande"/>
              </a:defRPr>
            </a:lvl3pPr>
            <a:lvl4pPr marL="827087">
              <a:spcBef>
                <a:spcPts val="400"/>
              </a:spcBef>
              <a:buClr>
                <a:srgbClr val="E43634"/>
              </a:buClr>
              <a:buFontTx/>
              <a:buChar char=""/>
              <a:defRPr sz="1900">
                <a:latin typeface="+mn-lt"/>
                <a:ea typeface="+mn-ea"/>
                <a:cs typeface="+mn-cs"/>
                <a:sym typeface="Lucida Grande"/>
              </a:defRPr>
            </a:lvl4pPr>
            <a:lvl5pPr marL="1055687">
              <a:spcBef>
                <a:spcPts val="400"/>
              </a:spcBef>
              <a:buClr>
                <a:srgbClr val="E43634"/>
              </a:buClr>
              <a:buFontTx/>
              <a:buChar char=""/>
              <a:defRPr>
                <a:latin typeface="+mn-lt"/>
                <a:ea typeface="+mn-ea"/>
                <a:cs typeface="+mn-cs"/>
                <a:sym typeface="Lucida Grande"/>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137" name="Numero diapositiva"/>
          <p:cNvSpPr txBox="1"/>
          <p:nvPr>
            <p:ph type="sldNum" sz="quarter" idx="2"/>
          </p:nvPr>
        </p:nvSpPr>
        <p:spPr>
          <a:xfrm>
            <a:off x="8697131" y="6536717"/>
            <a:ext cx="255563" cy="237146"/>
          </a:xfrm>
          <a:prstGeom prst="rect">
            <a:avLst/>
          </a:prstGeom>
        </p:spPr>
        <p:txBody>
          <a:bodyPr anchor="b"/>
          <a:lstStyle>
            <a:lvl1pPr>
              <a:defRPr b="0" sz="10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 Titolo e contenuto">
    <p:spTree>
      <p:nvGrpSpPr>
        <p:cNvPr id="1" name=""/>
        <p:cNvGrpSpPr/>
        <p:nvPr/>
      </p:nvGrpSpPr>
      <p:grpSpPr>
        <a:xfrm>
          <a:off x="0" y="0"/>
          <a:ext cx="0" cy="0"/>
          <a:chOff x="0" y="0"/>
          <a:chExt cx="0" cy="0"/>
        </a:xfrm>
      </p:grpSpPr>
      <p:sp>
        <p:nvSpPr>
          <p:cNvPr id="144" name="Titolo Testo"/>
          <p:cNvSpPr txBox="1"/>
          <p:nvPr>
            <p:ph type="title"/>
          </p:nvPr>
        </p:nvSpPr>
        <p:spPr>
          <a:xfrm>
            <a:off x="457200" y="93662"/>
            <a:ext cx="8229600" cy="1504951"/>
          </a:xfrm>
          <a:prstGeom prst="rect">
            <a:avLst/>
          </a:prstGeom>
        </p:spPr>
        <p:txBody>
          <a:bodyPr lIns="38100" tIns="38100" rIns="38100" bIns="38100"/>
          <a:lstStyle>
            <a:lvl1pPr marL="0" marR="0">
              <a:defRPr>
                <a:latin typeface="Times New Roman"/>
                <a:ea typeface="Times New Roman"/>
                <a:cs typeface="Times New Roman"/>
                <a:sym typeface="Times New Roman"/>
              </a:defRPr>
            </a:lvl1pPr>
          </a:lstStyle>
          <a:p>
            <a:pPr/>
            <a:r>
              <a:t>Titolo Testo</a:t>
            </a:r>
          </a:p>
        </p:txBody>
      </p:sp>
      <p:sp>
        <p:nvSpPr>
          <p:cNvPr id="145" name="Corpo livello uno…"/>
          <p:cNvSpPr txBox="1"/>
          <p:nvPr>
            <p:ph type="body" idx="1"/>
          </p:nvPr>
        </p:nvSpPr>
        <p:spPr>
          <a:xfrm>
            <a:off x="457200" y="1598612"/>
            <a:ext cx="8229600" cy="5259388"/>
          </a:xfrm>
          <a:prstGeom prst="rect">
            <a:avLst/>
          </a:prstGeom>
        </p:spPr>
        <p:txBody>
          <a:bodyPr lIns="38100" tIns="38100" rIns="38100" bIns="38100"/>
          <a:lstStyle>
            <a:lvl1pPr marL="342900" marR="0">
              <a:spcBef>
                <a:spcPts val="800"/>
              </a:spcBef>
              <a:buFont typeface="Arial"/>
              <a:defRPr>
                <a:latin typeface="Times New Roman"/>
                <a:ea typeface="Times New Roman"/>
                <a:cs typeface="Times New Roman"/>
                <a:sym typeface="Times New Roman"/>
              </a:defRPr>
            </a:lvl1pPr>
            <a:lvl2pPr marL="552450" marR="0">
              <a:spcBef>
                <a:spcPts val="700"/>
              </a:spcBef>
              <a:buFont typeface="Arial"/>
              <a:defRPr>
                <a:latin typeface="Times New Roman"/>
                <a:ea typeface="Times New Roman"/>
                <a:cs typeface="Times New Roman"/>
                <a:sym typeface="Times New Roman"/>
              </a:defRPr>
            </a:lvl2pPr>
            <a:lvl3pPr marL="952500" marR="0">
              <a:spcBef>
                <a:spcPts val="600"/>
              </a:spcBef>
              <a:buFont typeface="Arial"/>
              <a:defRPr>
                <a:latin typeface="Times New Roman"/>
                <a:ea typeface="Times New Roman"/>
                <a:cs typeface="Times New Roman"/>
                <a:sym typeface="Times New Roman"/>
              </a:defRPr>
            </a:lvl3pPr>
            <a:lvl4pPr marL="1409700" marR="0">
              <a:spcBef>
                <a:spcPts val="500"/>
              </a:spcBef>
              <a:buFont typeface="Arial"/>
              <a:defRPr>
                <a:latin typeface="Times New Roman"/>
                <a:ea typeface="Times New Roman"/>
                <a:cs typeface="Times New Roman"/>
                <a:sym typeface="Times New Roman"/>
              </a:defRPr>
            </a:lvl4pPr>
            <a:lvl5pPr marL="1866900" marR="0">
              <a:spcBef>
                <a:spcPts val="500"/>
              </a:spcBef>
              <a:buFont typeface="Arial"/>
              <a:defRPr>
                <a:latin typeface="Times New Roman"/>
                <a:ea typeface="Times New Roman"/>
                <a:cs typeface="Times New Roman"/>
                <a:sym typeface="Times New Roman"/>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146" name="Numero diapositiva"/>
          <p:cNvSpPr txBox="1"/>
          <p:nvPr>
            <p:ph type="sldNum" sz="quarter" idx="2"/>
          </p:nvPr>
        </p:nvSpPr>
        <p:spPr>
          <a:xfrm>
            <a:off x="8419306" y="6445312"/>
            <a:ext cx="266701" cy="285626"/>
          </a:xfrm>
          <a:prstGeom prst="rect">
            <a:avLst/>
          </a:prstGeom>
        </p:spPr>
        <p:txBody>
          <a:bodyPr anchor="ctr"/>
          <a:lstStyle>
            <a:lvl1pPr>
              <a:defRPr b="0" sz="1200">
                <a:solidFill>
                  <a:srgbClr val="999999"/>
                </a:solidFill>
                <a:uFill>
                  <a:solidFill>
                    <a:srgbClr val="999999"/>
                  </a:solidFill>
                </a:uFill>
                <a:latin typeface="Times New Roman"/>
                <a:ea typeface="Times New Roman"/>
                <a:cs typeface="Times New Roman"/>
                <a:sym typeface="Times New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ito">
    <p:spTree>
      <p:nvGrpSpPr>
        <p:cNvPr id="1" name=""/>
        <p:cNvGrpSpPr/>
        <p:nvPr/>
      </p:nvGrpSpPr>
      <p:grpSpPr>
        <a:xfrm>
          <a:off x="0" y="0"/>
          <a:ext cx="0" cy="0"/>
          <a:chOff x="0" y="0"/>
          <a:chExt cx="0" cy="0"/>
        </a:xfrm>
      </p:grpSpPr>
      <p:sp>
        <p:nvSpPr>
          <p:cNvPr id="153" name="Titolo Testo"/>
          <p:cNvSpPr txBox="1"/>
          <p:nvPr>
            <p:ph type="title"/>
          </p:nvPr>
        </p:nvSpPr>
        <p:spPr>
          <a:xfrm>
            <a:off x="457200" y="0"/>
            <a:ext cx="7239000" cy="1463675"/>
          </a:xfrm>
          <a:prstGeom prst="rect">
            <a:avLst/>
          </a:prstGeom>
        </p:spPr>
        <p:txBody>
          <a:bodyPr lIns="0" tIns="0" rIns="0" bIns="0" anchor="b"/>
          <a:lstStyle>
            <a:lvl1pPr marL="44450" marR="45719" algn="l">
              <a:defRPr b="1" sz="3800">
                <a:latin typeface="+mj-lt"/>
                <a:ea typeface="+mj-ea"/>
                <a:cs typeface="+mj-cs"/>
                <a:sym typeface="Trebuchet MS"/>
              </a:defRPr>
            </a:lvl1pPr>
          </a:lstStyle>
          <a:p>
            <a:pPr/>
            <a:r>
              <a:t>Titolo Testo</a:t>
            </a:r>
          </a:p>
        </p:txBody>
      </p:sp>
      <p:sp>
        <p:nvSpPr>
          <p:cNvPr id="154" name="Corpo livello uno…"/>
          <p:cNvSpPr txBox="1"/>
          <p:nvPr>
            <p:ph type="body" idx="1"/>
          </p:nvPr>
        </p:nvSpPr>
        <p:spPr>
          <a:xfrm>
            <a:off x="457200" y="1609725"/>
            <a:ext cx="7239000" cy="5248275"/>
          </a:xfrm>
          <a:prstGeom prst="rect">
            <a:avLst/>
          </a:prstGeom>
        </p:spPr>
        <p:txBody>
          <a:bodyPr/>
          <a:lstStyle>
            <a:lvl1pPr marL="312737" indent="-273050">
              <a:spcBef>
                <a:spcPts val="600"/>
              </a:spcBef>
              <a:buClr>
                <a:srgbClr val="C059AA"/>
              </a:buClr>
              <a:buSzPct val="73000"/>
              <a:buFontTx/>
              <a:buChar char=""/>
              <a:defRPr sz="2600">
                <a:latin typeface="+mj-lt"/>
                <a:ea typeface="+mj-ea"/>
                <a:cs typeface="+mj-cs"/>
                <a:sym typeface="Trebuchet MS"/>
              </a:defRPr>
            </a:lvl1pPr>
            <a:lvl2pPr marL="306387" indent="-228600">
              <a:spcBef>
                <a:spcPts val="500"/>
              </a:spcBef>
              <a:buClr>
                <a:srgbClr val="FBC248"/>
              </a:buClr>
              <a:buSzPct val="80000"/>
              <a:buFontTx/>
              <a:buChar char=""/>
              <a:defRPr sz="2300">
                <a:solidFill>
                  <a:srgbClr val="7F7F7F"/>
                </a:solidFill>
                <a:uFill>
                  <a:solidFill>
                    <a:srgbClr val="7F7F7F"/>
                  </a:solidFill>
                </a:uFill>
                <a:latin typeface="+mj-lt"/>
                <a:ea typeface="+mj-ea"/>
                <a:cs typeface="+mj-cs"/>
                <a:sym typeface="Trebuchet MS"/>
              </a:defRPr>
            </a:lvl2pPr>
            <a:lvl3pPr marL="544512">
              <a:spcBef>
                <a:spcPts val="400"/>
              </a:spcBef>
              <a:buClr>
                <a:srgbClr val="FBC248"/>
              </a:buClr>
              <a:buSzPct val="60000"/>
              <a:buFontTx/>
              <a:buChar char=""/>
              <a:defRPr sz="2000">
                <a:latin typeface="+mj-lt"/>
                <a:ea typeface="+mj-ea"/>
                <a:cs typeface="+mj-cs"/>
                <a:sym typeface="Trebuchet MS"/>
              </a:defRPr>
            </a:lvl3pPr>
            <a:lvl4pPr marL="790575">
              <a:spcBef>
                <a:spcPts val="500"/>
              </a:spcBef>
              <a:buClr>
                <a:srgbClr val="FBC248"/>
              </a:buClr>
              <a:buSzPct val="80000"/>
              <a:buFontTx/>
              <a:buChar char=""/>
              <a:defRPr>
                <a:solidFill>
                  <a:srgbClr val="7F7F7F"/>
                </a:solidFill>
                <a:uFill>
                  <a:solidFill>
                    <a:srgbClr val="7F7F7F"/>
                  </a:solidFill>
                </a:uFill>
                <a:latin typeface="+mj-lt"/>
                <a:ea typeface="+mj-ea"/>
                <a:cs typeface="+mj-cs"/>
                <a:sym typeface="Trebuchet MS"/>
              </a:defRPr>
            </a:lvl4pPr>
            <a:lvl5pPr marL="1065212">
              <a:spcBef>
                <a:spcPts val="400"/>
              </a:spcBef>
              <a:buClr>
                <a:srgbClr val="FBC248"/>
              </a:buClr>
              <a:buSzPct val="68000"/>
              <a:buFontTx/>
              <a:buChar char=""/>
              <a:defRPr sz="1800">
                <a:latin typeface="+mj-lt"/>
                <a:ea typeface="+mj-ea"/>
                <a:cs typeface="+mj-cs"/>
                <a:sym typeface="Trebuchet MS"/>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155" name="Numero diapositiva"/>
          <p:cNvSpPr txBox="1"/>
          <p:nvPr>
            <p:ph type="sldNum" sz="quarter" idx="2"/>
          </p:nvPr>
        </p:nvSpPr>
        <p:spPr>
          <a:xfrm>
            <a:off x="6407243" y="6535545"/>
            <a:ext cx="269689" cy="249430"/>
          </a:xfrm>
          <a:prstGeom prst="rect">
            <a:avLst/>
          </a:prstGeom>
        </p:spPr>
        <p:txBody>
          <a:bodyPr anchor="b"/>
          <a:lstStyle>
            <a:lvl1pPr>
              <a:defRPr b="0" sz="1100">
                <a:solidFill>
                  <a:srgbClr val="C059AA"/>
                </a:solidFill>
                <a:uFill>
                  <a:solidFill>
                    <a:srgbClr val="C059AA"/>
                  </a:solidFill>
                </a:u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Struttura predefinita">
    <p:spTree>
      <p:nvGrpSpPr>
        <p:cNvPr id="1" name=""/>
        <p:cNvGrpSpPr/>
        <p:nvPr/>
      </p:nvGrpSpPr>
      <p:grpSpPr>
        <a:xfrm>
          <a:off x="0" y="0"/>
          <a:ext cx="0" cy="0"/>
          <a:chOff x="0" y="0"/>
          <a:chExt cx="0" cy="0"/>
        </a:xfrm>
      </p:grpSpPr>
      <p:sp>
        <p:nvSpPr>
          <p:cNvPr id="162" name="Titolo Testo"/>
          <p:cNvSpPr txBox="1"/>
          <p:nvPr>
            <p:ph type="title"/>
          </p:nvPr>
        </p:nvSpPr>
        <p:spPr>
          <a:xfrm>
            <a:off x="457200" y="92074"/>
            <a:ext cx="8229600" cy="1508126"/>
          </a:xfrm>
          <a:prstGeom prst="rect">
            <a:avLst/>
          </a:prstGeom>
        </p:spPr>
        <p:txBody>
          <a:bodyPr/>
          <a:lstStyle>
            <a:lvl1pPr marL="40639"/>
          </a:lstStyle>
          <a:p>
            <a:pPr/>
            <a:r>
              <a:t>Titolo Testo</a:t>
            </a:r>
          </a:p>
        </p:txBody>
      </p:sp>
      <p:sp>
        <p:nvSpPr>
          <p:cNvPr id="163" name="Corpo livello uno…"/>
          <p:cNvSpPr txBox="1"/>
          <p:nvPr>
            <p:ph type="body" idx="1"/>
          </p:nvPr>
        </p:nvSpPr>
        <p:spPr>
          <a:prstGeom prst="rect">
            <a:avLst/>
          </a:prstGeom>
        </p:spPr>
        <p:txBody>
          <a:bodyPr/>
          <a:lstStyle>
            <a:lvl1pPr marL="383540">
              <a:spcBef>
                <a:spcPts val="700"/>
              </a:spcBef>
              <a:buClrTx/>
              <a:buFontTx/>
              <a:defRPr>
                <a:latin typeface="Arial"/>
                <a:ea typeface="Arial"/>
                <a:cs typeface="Arial"/>
                <a:sym typeface="Arial"/>
              </a:defRPr>
            </a:lvl1pPr>
            <a:lvl2pPr marL="783590">
              <a:spcBef>
                <a:spcPts val="600"/>
              </a:spcBef>
              <a:buClrTx/>
              <a:buFontTx/>
              <a:defRPr>
                <a:latin typeface="Arial"/>
                <a:ea typeface="Arial"/>
                <a:cs typeface="Arial"/>
                <a:sym typeface="Arial"/>
              </a:defRPr>
            </a:lvl2pPr>
            <a:lvl3pPr marL="1183639">
              <a:spcBef>
                <a:spcPts val="500"/>
              </a:spcBef>
              <a:buClrTx/>
              <a:buFontTx/>
              <a:defRPr>
                <a:latin typeface="Arial"/>
                <a:ea typeface="Arial"/>
                <a:cs typeface="Arial"/>
                <a:sym typeface="Arial"/>
              </a:defRPr>
            </a:lvl3pPr>
            <a:lvl4pPr marL="1640839">
              <a:spcBef>
                <a:spcPts val="400"/>
              </a:spcBef>
              <a:buClrTx/>
              <a:buFontTx/>
              <a:defRPr>
                <a:latin typeface="Arial"/>
                <a:ea typeface="Arial"/>
                <a:cs typeface="Arial"/>
                <a:sym typeface="Arial"/>
              </a:defRPr>
            </a:lvl4pPr>
            <a:lvl5pPr marL="2098039">
              <a:spcBef>
                <a:spcPts val="400"/>
              </a:spcBef>
              <a:buClrTx/>
              <a:buFontTx/>
              <a:defRPr>
                <a:latin typeface="Arial"/>
                <a:ea typeface="Arial"/>
                <a:cs typeface="Arial"/>
                <a:sym typeface="Arial"/>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164" name="Numero diapositiva"/>
          <p:cNvSpPr txBox="1"/>
          <p:nvPr>
            <p:ph type="sldNum" sz="quarter" idx="2"/>
          </p:nvPr>
        </p:nvSpPr>
        <p:spPr>
          <a:xfrm>
            <a:off x="7463966" y="6245225"/>
            <a:ext cx="312068" cy="298984"/>
          </a:xfrm>
          <a:prstGeom prst="rect">
            <a:avLst/>
          </a:prstGeom>
        </p:spPr>
        <p:txBody>
          <a:bodyPr/>
          <a:lstStyle>
            <a:lvl1pPr>
              <a:defRPr b="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Struttura predefinita copia">
    <p:spTree>
      <p:nvGrpSpPr>
        <p:cNvPr id="1" name=""/>
        <p:cNvGrpSpPr/>
        <p:nvPr/>
      </p:nvGrpSpPr>
      <p:grpSpPr>
        <a:xfrm>
          <a:off x="0" y="0"/>
          <a:ext cx="0" cy="0"/>
          <a:chOff x="0" y="0"/>
          <a:chExt cx="0" cy="0"/>
        </a:xfrm>
      </p:grpSpPr>
      <p:sp>
        <p:nvSpPr>
          <p:cNvPr id="20" name="Titolo Testo"/>
          <p:cNvSpPr txBox="1"/>
          <p:nvPr>
            <p:ph type="title"/>
          </p:nvPr>
        </p:nvSpPr>
        <p:spPr>
          <a:prstGeom prst="rect">
            <a:avLst/>
          </a:prstGeom>
        </p:spPr>
        <p:txBody>
          <a:bodyPr/>
          <a:lstStyle/>
          <a:p>
            <a:pPr/>
            <a:r>
              <a:t>Titolo Testo</a:t>
            </a:r>
          </a:p>
        </p:txBody>
      </p:sp>
      <p:sp>
        <p:nvSpPr>
          <p:cNvPr id="21" name="Corpo livello uno…"/>
          <p:cNvSpPr txBox="1"/>
          <p:nvPr>
            <p:ph type="body" idx="1"/>
          </p:nvPr>
        </p:nvSpPr>
        <p:spPr>
          <a:prstGeom prst="rect">
            <a:avLst/>
          </a:prstGeom>
        </p:spPr>
        <p:txBody>
          <a:bodyPr/>
          <a:lstStyle>
            <a:lvl1pPr>
              <a:spcBef>
                <a:spcPts val="700"/>
              </a:spcBef>
              <a:buFont typeface="Arial"/>
              <a:defRPr>
                <a:latin typeface="Arial"/>
                <a:ea typeface="Arial"/>
                <a:cs typeface="Arial"/>
                <a:sym typeface="Arial"/>
              </a:defRPr>
            </a:lvl1pPr>
            <a:lvl2pPr marL="630237">
              <a:spcBef>
                <a:spcPts val="600"/>
              </a:spcBef>
              <a:buFont typeface="Arial"/>
              <a:defRPr>
                <a:latin typeface="Arial"/>
                <a:ea typeface="Arial"/>
                <a:cs typeface="Arial"/>
                <a:sym typeface="Arial"/>
              </a:defRPr>
            </a:lvl2pPr>
            <a:lvl3pPr marL="1030287">
              <a:spcBef>
                <a:spcPts val="600"/>
              </a:spcBef>
              <a:buFont typeface="Arial"/>
              <a:defRPr>
                <a:latin typeface="Arial"/>
                <a:ea typeface="Arial"/>
                <a:cs typeface="Arial"/>
                <a:sym typeface="Arial"/>
              </a:defRPr>
            </a:lvl3pPr>
            <a:lvl4pPr marL="1487487">
              <a:spcBef>
                <a:spcPts val="500"/>
              </a:spcBef>
              <a:buFont typeface="Arial"/>
              <a:defRPr>
                <a:latin typeface="Arial"/>
                <a:ea typeface="Arial"/>
                <a:cs typeface="Arial"/>
                <a:sym typeface="Arial"/>
              </a:defRPr>
            </a:lvl4pPr>
            <a:lvl5pPr marL="1944687">
              <a:spcBef>
                <a:spcPts val="500"/>
              </a:spcBef>
              <a:buFont typeface="Arial"/>
              <a:defRPr>
                <a:latin typeface="Arial"/>
                <a:ea typeface="Arial"/>
                <a:cs typeface="Arial"/>
                <a:sym typeface="Arial"/>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22" name="Numero diapositiva"/>
          <p:cNvSpPr txBox="1"/>
          <p:nvPr>
            <p:ph type="sldNum" sz="quarter" idx="2"/>
          </p:nvPr>
        </p:nvSpPr>
        <p:spPr>
          <a:xfrm>
            <a:off x="4438650" y="6388100"/>
            <a:ext cx="266700" cy="285626"/>
          </a:xfrm>
          <a:prstGeom prst="rect">
            <a:avLst/>
          </a:prstGeom>
        </p:spPr>
        <p:txBody>
          <a:bodyPr/>
          <a:lstStyle>
            <a:lvl1pPr>
              <a:defRPr b="0" sz="1200">
                <a:latin typeface="Times New Roman"/>
                <a:ea typeface="Times New Roman"/>
                <a:cs typeface="Times New Roman"/>
                <a:sym typeface="Times New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Struttura predefinita copia 1">
    <p:spTree>
      <p:nvGrpSpPr>
        <p:cNvPr id="1" name=""/>
        <p:cNvGrpSpPr/>
        <p:nvPr/>
      </p:nvGrpSpPr>
      <p:grpSpPr>
        <a:xfrm>
          <a:off x="0" y="0"/>
          <a:ext cx="0" cy="0"/>
          <a:chOff x="0" y="0"/>
          <a:chExt cx="0" cy="0"/>
        </a:xfrm>
      </p:grpSpPr>
      <p:sp>
        <p:nvSpPr>
          <p:cNvPr id="29" name="Titolo Testo"/>
          <p:cNvSpPr txBox="1"/>
          <p:nvPr>
            <p:ph type="title"/>
          </p:nvPr>
        </p:nvSpPr>
        <p:spPr>
          <a:prstGeom prst="rect">
            <a:avLst/>
          </a:prstGeom>
        </p:spPr>
        <p:txBody>
          <a:bodyPr/>
          <a:lstStyle/>
          <a:p>
            <a:pPr/>
            <a:r>
              <a:t>Titolo Testo</a:t>
            </a:r>
          </a:p>
        </p:txBody>
      </p:sp>
      <p:sp>
        <p:nvSpPr>
          <p:cNvPr id="30" name="Corpo livello uno…"/>
          <p:cNvSpPr txBox="1"/>
          <p:nvPr>
            <p:ph type="body" idx="1"/>
          </p:nvPr>
        </p:nvSpPr>
        <p:spPr>
          <a:prstGeom prst="rect">
            <a:avLst/>
          </a:prstGeom>
        </p:spPr>
        <p:txBody>
          <a:bodyPr/>
          <a:lstStyle>
            <a:lvl1pPr>
              <a:spcBef>
                <a:spcPts val="700"/>
              </a:spcBef>
              <a:buFont typeface="Arial"/>
              <a:defRPr>
                <a:latin typeface="Arial"/>
                <a:ea typeface="Arial"/>
                <a:cs typeface="Arial"/>
                <a:sym typeface="Arial"/>
              </a:defRPr>
            </a:lvl1pPr>
            <a:lvl2pPr marL="630237">
              <a:spcBef>
                <a:spcPts val="600"/>
              </a:spcBef>
              <a:buFont typeface="Arial"/>
              <a:defRPr>
                <a:latin typeface="Arial"/>
                <a:ea typeface="Arial"/>
                <a:cs typeface="Arial"/>
                <a:sym typeface="Arial"/>
              </a:defRPr>
            </a:lvl2pPr>
            <a:lvl3pPr marL="1030287">
              <a:spcBef>
                <a:spcPts val="600"/>
              </a:spcBef>
              <a:buFont typeface="Arial"/>
              <a:defRPr>
                <a:latin typeface="Arial"/>
                <a:ea typeface="Arial"/>
                <a:cs typeface="Arial"/>
                <a:sym typeface="Arial"/>
              </a:defRPr>
            </a:lvl3pPr>
            <a:lvl4pPr marL="1487487">
              <a:spcBef>
                <a:spcPts val="500"/>
              </a:spcBef>
              <a:buFont typeface="Arial"/>
              <a:defRPr>
                <a:latin typeface="Arial"/>
                <a:ea typeface="Arial"/>
                <a:cs typeface="Arial"/>
                <a:sym typeface="Arial"/>
              </a:defRPr>
            </a:lvl4pPr>
            <a:lvl5pPr marL="1944687">
              <a:spcBef>
                <a:spcPts val="500"/>
              </a:spcBef>
              <a:buFont typeface="Arial"/>
              <a:defRPr>
                <a:latin typeface="Arial"/>
                <a:ea typeface="Arial"/>
                <a:cs typeface="Arial"/>
                <a:sym typeface="Arial"/>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31" name="Numero diapositiva"/>
          <p:cNvSpPr txBox="1"/>
          <p:nvPr>
            <p:ph type="sldNum" sz="quarter" idx="2"/>
          </p:nvPr>
        </p:nvSpPr>
        <p:spPr>
          <a:xfrm>
            <a:off x="4438650" y="6388100"/>
            <a:ext cx="266700" cy="285626"/>
          </a:xfrm>
          <a:prstGeom prst="rect">
            <a:avLst/>
          </a:prstGeom>
        </p:spPr>
        <p:txBody>
          <a:bodyPr/>
          <a:lstStyle>
            <a:lvl1pPr>
              <a:defRPr b="0" sz="1200">
                <a:latin typeface="Times New Roman"/>
                <a:ea typeface="Times New Roman"/>
                <a:cs typeface="Times New Roman"/>
                <a:sym typeface="Times New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e punti elenco copia">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8" name="Titolo Testo"/>
          <p:cNvSpPr txBox="1"/>
          <p:nvPr>
            <p:ph type="title"/>
          </p:nvPr>
        </p:nvSpPr>
        <p:spPr>
          <a:xfrm>
            <a:off x="889000" y="119062"/>
            <a:ext cx="7353300" cy="1831976"/>
          </a:xfrm>
          <a:prstGeom prst="rect">
            <a:avLst/>
          </a:prstGeom>
        </p:spPr>
        <p:txBody>
          <a:bodyPr/>
          <a:lstStyle>
            <a:lvl1pPr marL="0" marR="0">
              <a:defRPr sz="5000">
                <a:solidFill>
                  <a:srgbClr val="FFFFFF"/>
                </a:solidFill>
                <a:uFill>
                  <a:solidFill>
                    <a:srgbClr val="FFFFFF"/>
                  </a:solidFill>
                </a:uFill>
                <a:latin typeface="Chalkboard"/>
                <a:ea typeface="Chalkboard"/>
                <a:cs typeface="Chalkboard"/>
                <a:sym typeface="Chalkboard"/>
              </a:defRPr>
            </a:lvl1pPr>
          </a:lstStyle>
          <a:p>
            <a:pPr/>
            <a:r>
              <a:t>Titolo Testo</a:t>
            </a:r>
          </a:p>
        </p:txBody>
      </p:sp>
      <p:sp>
        <p:nvSpPr>
          <p:cNvPr id="39" name="Corpo livello uno…"/>
          <p:cNvSpPr txBox="1"/>
          <p:nvPr>
            <p:ph type="body" idx="1"/>
          </p:nvPr>
        </p:nvSpPr>
        <p:spPr>
          <a:xfrm>
            <a:off x="889000" y="1319212"/>
            <a:ext cx="7353300" cy="5538788"/>
          </a:xfrm>
          <a:prstGeom prst="rect">
            <a:avLst/>
          </a:prstGeom>
        </p:spPr>
        <p:txBody>
          <a:bodyPr anchor="ctr"/>
          <a:lstStyle>
            <a:lvl1pPr marL="485775" marR="0" indent="-434975">
              <a:spcBef>
                <a:spcPts val="2100"/>
              </a:spcBef>
              <a:buClr>
                <a:srgbClr val="FFFFFF"/>
              </a:buClr>
              <a:buSzPct val="66000"/>
              <a:buFont typeface="Chalkboard"/>
              <a:defRPr sz="2400">
                <a:solidFill>
                  <a:srgbClr val="FFFFFF"/>
                </a:solidFill>
                <a:uFill>
                  <a:solidFill>
                    <a:srgbClr val="FFFFFF"/>
                  </a:solidFill>
                </a:uFill>
                <a:latin typeface="Chalkboard"/>
                <a:ea typeface="Chalkboard"/>
                <a:cs typeface="Chalkboard"/>
                <a:sym typeface="Chalkboard"/>
              </a:defRPr>
            </a:lvl1pPr>
            <a:lvl2pPr marL="1031875" marR="0" indent="-434975">
              <a:spcBef>
                <a:spcPts val="2100"/>
              </a:spcBef>
              <a:buClr>
                <a:srgbClr val="FFFFFF"/>
              </a:buClr>
              <a:buSzPct val="66000"/>
              <a:buFont typeface="Chalkboard"/>
              <a:buChar char="•"/>
              <a:defRPr sz="2400">
                <a:solidFill>
                  <a:srgbClr val="FFFFFF"/>
                </a:solidFill>
                <a:uFill>
                  <a:solidFill>
                    <a:srgbClr val="FFFFFF"/>
                  </a:solidFill>
                </a:uFill>
                <a:latin typeface="Chalkboard"/>
                <a:ea typeface="Chalkboard"/>
                <a:cs typeface="Chalkboard"/>
                <a:sym typeface="Chalkboard"/>
              </a:defRPr>
            </a:lvl2pPr>
            <a:lvl3pPr marL="1565275" marR="0" indent="-434975">
              <a:spcBef>
                <a:spcPts val="2100"/>
              </a:spcBef>
              <a:buClr>
                <a:srgbClr val="FFFFFF"/>
              </a:buClr>
              <a:buSzPct val="66000"/>
              <a:buFont typeface="Chalkboard"/>
              <a:defRPr>
                <a:solidFill>
                  <a:srgbClr val="FFFFFF"/>
                </a:solidFill>
                <a:uFill>
                  <a:solidFill>
                    <a:srgbClr val="FFFFFF"/>
                  </a:solidFill>
                </a:uFill>
                <a:latin typeface="Chalkboard"/>
                <a:ea typeface="Chalkboard"/>
                <a:cs typeface="Chalkboard"/>
                <a:sym typeface="Chalkboard"/>
              </a:defRPr>
            </a:lvl3pPr>
            <a:lvl4pPr marL="2136775" marR="0" indent="-434975">
              <a:spcBef>
                <a:spcPts val="2100"/>
              </a:spcBef>
              <a:buClr>
                <a:srgbClr val="FFFFFF"/>
              </a:buClr>
              <a:buSzPct val="66000"/>
              <a:buFont typeface="Chalkboard"/>
              <a:buChar char="•"/>
              <a:defRPr sz="2400">
                <a:solidFill>
                  <a:srgbClr val="FFFFFF"/>
                </a:solidFill>
                <a:uFill>
                  <a:solidFill>
                    <a:srgbClr val="FFFFFF"/>
                  </a:solidFill>
                </a:uFill>
                <a:latin typeface="Chalkboard"/>
                <a:ea typeface="Chalkboard"/>
                <a:cs typeface="Chalkboard"/>
                <a:sym typeface="Chalkboard"/>
              </a:defRPr>
            </a:lvl4pPr>
            <a:lvl5pPr marL="2720975" marR="0" indent="-434975">
              <a:spcBef>
                <a:spcPts val="2100"/>
              </a:spcBef>
              <a:buClr>
                <a:srgbClr val="FFFFFF"/>
              </a:buClr>
              <a:buSzPct val="66000"/>
              <a:buFont typeface="Chalkboard"/>
              <a:buChar char="•"/>
              <a:defRPr sz="2400">
                <a:solidFill>
                  <a:srgbClr val="FFFFFF"/>
                </a:solidFill>
                <a:uFill>
                  <a:solidFill>
                    <a:srgbClr val="FFFFFF"/>
                  </a:solidFill>
                </a:uFill>
                <a:latin typeface="Chalkboard"/>
                <a:ea typeface="Chalkboard"/>
                <a:cs typeface="Chalkboard"/>
                <a:sym typeface="Chalkboard"/>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40" name="Numero diapositiva"/>
          <p:cNvSpPr txBox="1"/>
          <p:nvPr>
            <p:ph type="sldNum" sz="quarter" idx="2"/>
          </p:nvPr>
        </p:nvSpPr>
        <p:spPr>
          <a:xfrm>
            <a:off x="4438650" y="6388100"/>
            <a:ext cx="266700" cy="285626"/>
          </a:xfrm>
          <a:prstGeom prst="rect">
            <a:avLst/>
          </a:prstGeom>
        </p:spPr>
        <p:txBody>
          <a:bodyPr/>
          <a:lstStyle>
            <a:lvl1pPr>
              <a:defRPr b="0" sz="1200">
                <a:solidFill>
                  <a:srgbClr val="FFFFFF"/>
                </a:solidFill>
                <a:uFill>
                  <a:solidFill>
                    <a:srgbClr val="FFFFFF"/>
                  </a:solidFill>
                </a:uFill>
                <a:latin typeface="Times New Roman"/>
                <a:ea typeface="Times New Roman"/>
                <a:cs typeface="Times New Roman"/>
                <a:sym typeface="Times New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Struttura predefinita copia 2">
    <p:spTree>
      <p:nvGrpSpPr>
        <p:cNvPr id="1" name=""/>
        <p:cNvGrpSpPr/>
        <p:nvPr/>
      </p:nvGrpSpPr>
      <p:grpSpPr>
        <a:xfrm>
          <a:off x="0" y="0"/>
          <a:ext cx="0" cy="0"/>
          <a:chOff x="0" y="0"/>
          <a:chExt cx="0" cy="0"/>
        </a:xfrm>
      </p:grpSpPr>
      <p:sp>
        <p:nvSpPr>
          <p:cNvPr id="47" name="Titolo Testo"/>
          <p:cNvSpPr txBox="1"/>
          <p:nvPr>
            <p:ph type="title"/>
          </p:nvPr>
        </p:nvSpPr>
        <p:spPr>
          <a:prstGeom prst="rect">
            <a:avLst/>
          </a:prstGeom>
        </p:spPr>
        <p:txBody>
          <a:bodyPr/>
          <a:lstStyle/>
          <a:p>
            <a:pPr/>
            <a:r>
              <a:t>Titolo Testo</a:t>
            </a:r>
          </a:p>
        </p:txBody>
      </p:sp>
      <p:sp>
        <p:nvSpPr>
          <p:cNvPr id="48" name="Corpo livello uno…"/>
          <p:cNvSpPr txBox="1"/>
          <p:nvPr>
            <p:ph type="body" idx="1"/>
          </p:nvPr>
        </p:nvSpPr>
        <p:spPr>
          <a:prstGeom prst="rect">
            <a:avLst/>
          </a:prstGeom>
        </p:spPr>
        <p:txBody>
          <a:bodyPr/>
          <a:lstStyle>
            <a:lvl1pPr>
              <a:spcBef>
                <a:spcPts val="700"/>
              </a:spcBef>
              <a:buFont typeface="Arial"/>
              <a:defRPr>
                <a:latin typeface="Arial"/>
                <a:ea typeface="Arial"/>
                <a:cs typeface="Arial"/>
                <a:sym typeface="Arial"/>
              </a:defRPr>
            </a:lvl1pPr>
            <a:lvl2pPr marL="630237">
              <a:spcBef>
                <a:spcPts val="600"/>
              </a:spcBef>
              <a:buFont typeface="Arial"/>
              <a:defRPr>
                <a:latin typeface="Arial"/>
                <a:ea typeface="Arial"/>
                <a:cs typeface="Arial"/>
                <a:sym typeface="Arial"/>
              </a:defRPr>
            </a:lvl2pPr>
            <a:lvl3pPr marL="1030287">
              <a:spcBef>
                <a:spcPts val="600"/>
              </a:spcBef>
              <a:buFont typeface="Arial"/>
              <a:defRPr>
                <a:latin typeface="Arial"/>
                <a:ea typeface="Arial"/>
                <a:cs typeface="Arial"/>
                <a:sym typeface="Arial"/>
              </a:defRPr>
            </a:lvl3pPr>
            <a:lvl4pPr marL="1487487">
              <a:spcBef>
                <a:spcPts val="500"/>
              </a:spcBef>
              <a:buFont typeface="Arial"/>
              <a:defRPr>
                <a:latin typeface="Arial"/>
                <a:ea typeface="Arial"/>
                <a:cs typeface="Arial"/>
                <a:sym typeface="Arial"/>
              </a:defRPr>
            </a:lvl4pPr>
            <a:lvl5pPr marL="1944687">
              <a:spcBef>
                <a:spcPts val="500"/>
              </a:spcBef>
              <a:buFont typeface="Arial"/>
              <a:defRPr>
                <a:latin typeface="Arial"/>
                <a:ea typeface="Arial"/>
                <a:cs typeface="Arial"/>
                <a:sym typeface="Arial"/>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49" name="Numero diapositiva"/>
          <p:cNvSpPr txBox="1"/>
          <p:nvPr>
            <p:ph type="sldNum" sz="quarter" idx="2"/>
          </p:nvPr>
        </p:nvSpPr>
        <p:spPr>
          <a:xfrm>
            <a:off x="4438650" y="6388100"/>
            <a:ext cx="266700" cy="285626"/>
          </a:xfrm>
          <a:prstGeom prst="rect">
            <a:avLst/>
          </a:prstGeom>
        </p:spPr>
        <p:txBody>
          <a:bodyPr/>
          <a:lstStyle>
            <a:lvl1pPr>
              <a:defRPr b="0" sz="1200">
                <a:latin typeface="Times New Roman"/>
                <a:ea typeface="Times New Roman"/>
                <a:cs typeface="Times New Roman"/>
                <a:sym typeface="Times New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olo e punti elenc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6" name="Titolo Testo"/>
          <p:cNvSpPr txBox="1"/>
          <p:nvPr>
            <p:ph type="title"/>
          </p:nvPr>
        </p:nvSpPr>
        <p:spPr>
          <a:xfrm>
            <a:off x="889000" y="119062"/>
            <a:ext cx="7353300" cy="1831976"/>
          </a:xfrm>
          <a:prstGeom prst="rect">
            <a:avLst/>
          </a:prstGeom>
        </p:spPr>
        <p:txBody>
          <a:bodyPr/>
          <a:lstStyle>
            <a:lvl1pPr marL="0" marR="0">
              <a:defRPr sz="5000">
                <a:solidFill>
                  <a:srgbClr val="FFFFFF"/>
                </a:solidFill>
                <a:uFill>
                  <a:solidFill>
                    <a:srgbClr val="FFFFFF"/>
                  </a:solidFill>
                </a:uFill>
                <a:latin typeface="Chalkboard"/>
                <a:ea typeface="Chalkboard"/>
                <a:cs typeface="Chalkboard"/>
                <a:sym typeface="Chalkboard"/>
              </a:defRPr>
            </a:lvl1pPr>
          </a:lstStyle>
          <a:p>
            <a:pPr/>
            <a:r>
              <a:t>Titolo Testo</a:t>
            </a:r>
          </a:p>
        </p:txBody>
      </p:sp>
      <p:sp>
        <p:nvSpPr>
          <p:cNvPr id="57" name="Corpo livello uno…"/>
          <p:cNvSpPr txBox="1"/>
          <p:nvPr>
            <p:ph type="body" idx="1"/>
          </p:nvPr>
        </p:nvSpPr>
        <p:spPr>
          <a:xfrm>
            <a:off x="889000" y="1319212"/>
            <a:ext cx="7353300" cy="5538788"/>
          </a:xfrm>
          <a:prstGeom prst="rect">
            <a:avLst/>
          </a:prstGeom>
        </p:spPr>
        <p:txBody>
          <a:bodyPr anchor="ctr"/>
          <a:lstStyle>
            <a:lvl1pPr marL="434975" marR="0" indent="-434975">
              <a:spcBef>
                <a:spcPts val="2100"/>
              </a:spcBef>
              <a:buClr>
                <a:srgbClr val="FFFFFF"/>
              </a:buClr>
              <a:buSzPct val="66000"/>
              <a:buFont typeface="Chalkboard"/>
              <a:defRPr sz="2400">
                <a:solidFill>
                  <a:srgbClr val="FFFFFF"/>
                </a:solidFill>
                <a:uFill>
                  <a:solidFill>
                    <a:srgbClr val="FFFFFF"/>
                  </a:solidFill>
                </a:uFill>
                <a:latin typeface="Chalkboard"/>
                <a:ea typeface="Chalkboard"/>
                <a:cs typeface="Chalkboard"/>
                <a:sym typeface="Chalkboard"/>
              </a:defRPr>
            </a:lvl1pPr>
            <a:lvl2pPr marL="981075" marR="0" indent="-434975">
              <a:spcBef>
                <a:spcPts val="2100"/>
              </a:spcBef>
              <a:buClr>
                <a:srgbClr val="FFFFFF"/>
              </a:buClr>
              <a:buSzPct val="66000"/>
              <a:buFont typeface="Chalkboard"/>
              <a:buChar char="•"/>
              <a:defRPr sz="2400">
                <a:solidFill>
                  <a:srgbClr val="FFFFFF"/>
                </a:solidFill>
                <a:uFill>
                  <a:solidFill>
                    <a:srgbClr val="FFFFFF"/>
                  </a:solidFill>
                </a:uFill>
                <a:latin typeface="Chalkboard"/>
                <a:ea typeface="Chalkboard"/>
                <a:cs typeface="Chalkboard"/>
                <a:sym typeface="Chalkboard"/>
              </a:defRPr>
            </a:lvl2pPr>
            <a:lvl3pPr marL="1514475" marR="0" indent="-434975">
              <a:spcBef>
                <a:spcPts val="2100"/>
              </a:spcBef>
              <a:buClr>
                <a:srgbClr val="FFFFFF"/>
              </a:buClr>
              <a:buSzPct val="66000"/>
              <a:buFont typeface="Chalkboard"/>
              <a:defRPr>
                <a:solidFill>
                  <a:srgbClr val="FFFFFF"/>
                </a:solidFill>
                <a:uFill>
                  <a:solidFill>
                    <a:srgbClr val="FFFFFF"/>
                  </a:solidFill>
                </a:uFill>
                <a:latin typeface="Chalkboard"/>
                <a:ea typeface="Chalkboard"/>
                <a:cs typeface="Chalkboard"/>
                <a:sym typeface="Chalkboard"/>
              </a:defRPr>
            </a:lvl3pPr>
            <a:lvl4pPr marL="2085975" marR="0" indent="-434975">
              <a:spcBef>
                <a:spcPts val="2100"/>
              </a:spcBef>
              <a:buClr>
                <a:srgbClr val="FFFFFF"/>
              </a:buClr>
              <a:buSzPct val="66000"/>
              <a:buFont typeface="Chalkboard"/>
              <a:buChar char="•"/>
              <a:defRPr sz="2400">
                <a:solidFill>
                  <a:srgbClr val="FFFFFF"/>
                </a:solidFill>
                <a:uFill>
                  <a:solidFill>
                    <a:srgbClr val="FFFFFF"/>
                  </a:solidFill>
                </a:uFill>
                <a:latin typeface="Chalkboard"/>
                <a:ea typeface="Chalkboard"/>
                <a:cs typeface="Chalkboard"/>
                <a:sym typeface="Chalkboard"/>
              </a:defRPr>
            </a:lvl4pPr>
            <a:lvl5pPr marL="2670175" marR="0" indent="-434975">
              <a:spcBef>
                <a:spcPts val="2100"/>
              </a:spcBef>
              <a:buClr>
                <a:srgbClr val="FFFFFF"/>
              </a:buClr>
              <a:buSzPct val="66000"/>
              <a:buFont typeface="Chalkboard"/>
              <a:buChar char="•"/>
              <a:defRPr sz="2400">
                <a:solidFill>
                  <a:srgbClr val="FFFFFF"/>
                </a:solidFill>
                <a:uFill>
                  <a:solidFill>
                    <a:srgbClr val="FFFFFF"/>
                  </a:solidFill>
                </a:uFill>
                <a:latin typeface="Chalkboard"/>
                <a:ea typeface="Chalkboard"/>
                <a:cs typeface="Chalkboard"/>
                <a:sym typeface="Chalkboard"/>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58" name="Numero diapositiva"/>
          <p:cNvSpPr txBox="1"/>
          <p:nvPr>
            <p:ph type="sldNum" sz="quarter" idx="2"/>
          </p:nvPr>
        </p:nvSpPr>
        <p:spPr>
          <a:xfrm>
            <a:off x="4438650" y="6388100"/>
            <a:ext cx="266700" cy="285626"/>
          </a:xfrm>
          <a:prstGeom prst="rect">
            <a:avLst/>
          </a:prstGeom>
        </p:spPr>
        <p:txBody>
          <a:bodyPr/>
          <a:lstStyle>
            <a:lvl1pPr>
              <a:defRPr b="0" sz="1200">
                <a:solidFill>
                  <a:srgbClr val="FFFFFF"/>
                </a:solidFill>
                <a:uFill>
                  <a:solidFill>
                    <a:srgbClr val="FFFFFF"/>
                  </a:solidFill>
                </a:uFill>
                <a:latin typeface="Times New Roman"/>
                <a:ea typeface="Times New Roman"/>
                <a:cs typeface="Times New Roman"/>
                <a:sym typeface="Times New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Struttura predefinita">
    <p:spTree>
      <p:nvGrpSpPr>
        <p:cNvPr id="1" name=""/>
        <p:cNvGrpSpPr/>
        <p:nvPr/>
      </p:nvGrpSpPr>
      <p:grpSpPr>
        <a:xfrm>
          <a:off x="0" y="0"/>
          <a:ext cx="0" cy="0"/>
          <a:chOff x="0" y="0"/>
          <a:chExt cx="0" cy="0"/>
        </a:xfrm>
      </p:grpSpPr>
      <p:sp>
        <p:nvSpPr>
          <p:cNvPr id="65" name="Titolo Testo"/>
          <p:cNvSpPr txBox="1"/>
          <p:nvPr>
            <p:ph type="title"/>
          </p:nvPr>
        </p:nvSpPr>
        <p:spPr>
          <a:prstGeom prst="rect">
            <a:avLst/>
          </a:prstGeom>
        </p:spPr>
        <p:txBody>
          <a:bodyPr/>
          <a:lstStyle/>
          <a:p>
            <a:pPr/>
            <a:r>
              <a:t>Titolo Testo</a:t>
            </a:r>
          </a:p>
        </p:txBody>
      </p:sp>
      <p:sp>
        <p:nvSpPr>
          <p:cNvPr id="66" name="Corpo livello uno…"/>
          <p:cNvSpPr txBox="1"/>
          <p:nvPr>
            <p:ph type="body" idx="1"/>
          </p:nvPr>
        </p:nvSpPr>
        <p:spPr>
          <a:prstGeom prst="rect">
            <a:avLst/>
          </a:prstGeom>
        </p:spPr>
        <p:txBody>
          <a:bodyPr/>
          <a:lstStyle>
            <a:lvl1pPr>
              <a:spcBef>
                <a:spcPts val="700"/>
              </a:spcBef>
              <a:buFont typeface="Arial"/>
              <a:defRPr>
                <a:latin typeface="Arial"/>
                <a:ea typeface="Arial"/>
                <a:cs typeface="Arial"/>
                <a:sym typeface="Arial"/>
              </a:defRPr>
            </a:lvl1pPr>
            <a:lvl2pPr marL="579437">
              <a:spcBef>
                <a:spcPts val="600"/>
              </a:spcBef>
              <a:buFont typeface="Arial"/>
              <a:defRPr>
                <a:latin typeface="Arial"/>
                <a:ea typeface="Arial"/>
                <a:cs typeface="Arial"/>
                <a:sym typeface="Arial"/>
              </a:defRPr>
            </a:lvl2pPr>
            <a:lvl3pPr marL="979487">
              <a:spcBef>
                <a:spcPts val="600"/>
              </a:spcBef>
              <a:buFont typeface="Arial"/>
              <a:defRPr>
                <a:latin typeface="Arial"/>
                <a:ea typeface="Arial"/>
                <a:cs typeface="Arial"/>
                <a:sym typeface="Arial"/>
              </a:defRPr>
            </a:lvl3pPr>
            <a:lvl4pPr marL="1436687">
              <a:spcBef>
                <a:spcPts val="500"/>
              </a:spcBef>
              <a:buFont typeface="Arial"/>
              <a:defRPr>
                <a:latin typeface="Arial"/>
                <a:ea typeface="Arial"/>
                <a:cs typeface="Arial"/>
                <a:sym typeface="Arial"/>
              </a:defRPr>
            </a:lvl4pPr>
            <a:lvl5pPr marL="1893887">
              <a:spcBef>
                <a:spcPts val="500"/>
              </a:spcBef>
              <a:buFont typeface="Arial"/>
              <a:defRPr>
                <a:latin typeface="Arial"/>
                <a:ea typeface="Arial"/>
                <a:cs typeface="Arial"/>
                <a:sym typeface="Arial"/>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67" name="Numero diapositiva"/>
          <p:cNvSpPr txBox="1"/>
          <p:nvPr>
            <p:ph type="sldNum" sz="quarter" idx="2"/>
          </p:nvPr>
        </p:nvSpPr>
        <p:spPr>
          <a:xfrm>
            <a:off x="4438650" y="6388100"/>
            <a:ext cx="266700" cy="285626"/>
          </a:xfrm>
          <a:prstGeom prst="rect">
            <a:avLst/>
          </a:prstGeom>
        </p:spPr>
        <p:txBody>
          <a:bodyPr/>
          <a:lstStyle>
            <a:lvl1pPr>
              <a:defRPr b="0" sz="1200">
                <a:latin typeface="Times New Roman"/>
                <a:ea typeface="Times New Roman"/>
                <a:cs typeface="Times New Roman"/>
                <a:sym typeface="Times New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astelli">
    <p:spTree>
      <p:nvGrpSpPr>
        <p:cNvPr id="1" name=""/>
        <p:cNvGrpSpPr/>
        <p:nvPr/>
      </p:nvGrpSpPr>
      <p:grpSpPr>
        <a:xfrm>
          <a:off x="0" y="0"/>
          <a:ext cx="0" cy="0"/>
          <a:chOff x="0" y="0"/>
          <a:chExt cx="0" cy="0"/>
        </a:xfrm>
      </p:grpSpPr>
      <p:sp>
        <p:nvSpPr>
          <p:cNvPr id="74" name="Titolo Testo"/>
          <p:cNvSpPr txBox="1"/>
          <p:nvPr>
            <p:ph type="title"/>
          </p:nvPr>
        </p:nvSpPr>
        <p:spPr>
          <a:xfrm>
            <a:off x="685800" y="0"/>
            <a:ext cx="6870700" cy="1752600"/>
          </a:xfrm>
          <a:prstGeom prst="rect">
            <a:avLst/>
          </a:prstGeom>
        </p:spPr>
        <p:txBody>
          <a:bodyPr anchor="b"/>
          <a:lstStyle/>
          <a:p>
            <a:pPr/>
            <a:r>
              <a:t>Titolo Testo</a:t>
            </a:r>
          </a:p>
        </p:txBody>
      </p:sp>
      <p:sp>
        <p:nvSpPr>
          <p:cNvPr id="75" name="Corpo livello uno…"/>
          <p:cNvSpPr txBox="1"/>
          <p:nvPr>
            <p:ph type="body" idx="1"/>
          </p:nvPr>
        </p:nvSpPr>
        <p:spPr>
          <a:xfrm>
            <a:off x="685800" y="1828800"/>
            <a:ext cx="7696200" cy="5029200"/>
          </a:xfrm>
          <a:prstGeom prst="rect">
            <a:avLst/>
          </a:prstGeom>
        </p:spPr>
        <p:txBody>
          <a:bodyPr/>
          <a:lstStyle>
            <a:lvl1pPr>
              <a:spcBef>
                <a:spcPts val="700"/>
              </a:spcBef>
              <a:buFont typeface="Arial"/>
              <a:defRPr>
                <a:latin typeface="Arial"/>
                <a:ea typeface="Arial"/>
                <a:cs typeface="Arial"/>
                <a:sym typeface="Arial"/>
              </a:defRPr>
            </a:lvl1pPr>
            <a:lvl2pPr marL="579437">
              <a:spcBef>
                <a:spcPts val="600"/>
              </a:spcBef>
              <a:buFont typeface="Arial"/>
              <a:defRPr>
                <a:latin typeface="Arial"/>
                <a:ea typeface="Arial"/>
                <a:cs typeface="Arial"/>
                <a:sym typeface="Arial"/>
              </a:defRPr>
            </a:lvl2pPr>
            <a:lvl3pPr marL="979487">
              <a:spcBef>
                <a:spcPts val="600"/>
              </a:spcBef>
              <a:buFont typeface="Arial"/>
              <a:defRPr>
                <a:latin typeface="Arial"/>
                <a:ea typeface="Arial"/>
                <a:cs typeface="Arial"/>
                <a:sym typeface="Arial"/>
              </a:defRPr>
            </a:lvl3pPr>
            <a:lvl4pPr marL="1436687">
              <a:spcBef>
                <a:spcPts val="500"/>
              </a:spcBef>
              <a:buFont typeface="Arial"/>
              <a:defRPr>
                <a:latin typeface="Arial"/>
                <a:ea typeface="Arial"/>
                <a:cs typeface="Arial"/>
                <a:sym typeface="Arial"/>
              </a:defRPr>
            </a:lvl4pPr>
            <a:lvl5pPr marL="1893887">
              <a:spcBef>
                <a:spcPts val="500"/>
              </a:spcBef>
              <a:buFont typeface="Arial"/>
              <a:defRPr>
                <a:latin typeface="Arial"/>
                <a:ea typeface="Arial"/>
                <a:cs typeface="Arial"/>
                <a:sym typeface="Arial"/>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76" name="Numero diapositiva"/>
          <p:cNvSpPr txBox="1"/>
          <p:nvPr>
            <p:ph type="sldNum" sz="quarter" idx="2"/>
          </p:nvPr>
        </p:nvSpPr>
        <p:spPr>
          <a:xfrm>
            <a:off x="7511591" y="6248400"/>
            <a:ext cx="312068" cy="298984"/>
          </a:xfrm>
          <a:prstGeom prst="rect">
            <a:avLst/>
          </a:prstGeom>
        </p:spPr>
        <p:txBody>
          <a:bodyPr/>
          <a:lstStyle>
            <a:lvl1pPr>
              <a:defRPr b="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 Diapositiva titolo">
    <p:spTree>
      <p:nvGrpSpPr>
        <p:cNvPr id="1" name=""/>
        <p:cNvGrpSpPr/>
        <p:nvPr/>
      </p:nvGrpSpPr>
      <p:grpSpPr>
        <a:xfrm>
          <a:off x="0" y="0"/>
          <a:ext cx="0" cy="0"/>
          <a:chOff x="0" y="0"/>
          <a:chExt cx="0" cy="0"/>
        </a:xfrm>
      </p:grpSpPr>
      <p:sp>
        <p:nvSpPr>
          <p:cNvPr id="83" name="Titolo Testo"/>
          <p:cNvSpPr txBox="1"/>
          <p:nvPr>
            <p:ph type="title"/>
          </p:nvPr>
        </p:nvSpPr>
        <p:spPr>
          <a:xfrm>
            <a:off x="685800" y="1844675"/>
            <a:ext cx="7772400" cy="2041525"/>
          </a:xfrm>
          <a:prstGeom prst="rect">
            <a:avLst/>
          </a:prstGeom>
        </p:spPr>
        <p:txBody>
          <a:bodyPr lIns="38100" tIns="38100" rIns="38100" bIns="38100"/>
          <a:lstStyle>
            <a:lvl1pPr marL="0" marR="0">
              <a:defRPr>
                <a:latin typeface="Times New Roman"/>
                <a:ea typeface="Times New Roman"/>
                <a:cs typeface="Times New Roman"/>
                <a:sym typeface="Times New Roman"/>
              </a:defRPr>
            </a:lvl1pPr>
          </a:lstStyle>
          <a:p>
            <a:pPr/>
            <a:r>
              <a:t>Titolo Testo</a:t>
            </a:r>
          </a:p>
        </p:txBody>
      </p:sp>
      <p:sp>
        <p:nvSpPr>
          <p:cNvPr id="84" name="Corpo livello uno…"/>
          <p:cNvSpPr txBox="1"/>
          <p:nvPr>
            <p:ph type="body" sz="half" idx="1"/>
          </p:nvPr>
        </p:nvSpPr>
        <p:spPr>
          <a:xfrm>
            <a:off x="1371600" y="3886200"/>
            <a:ext cx="6400800" cy="2971800"/>
          </a:xfrm>
          <a:prstGeom prst="rect">
            <a:avLst/>
          </a:prstGeom>
        </p:spPr>
        <p:txBody>
          <a:bodyPr lIns="38100" tIns="38100" rIns="38100" bIns="38100"/>
          <a:lstStyle>
            <a:lvl1pPr marL="0" marR="0" indent="0" algn="ctr">
              <a:spcBef>
                <a:spcPts val="800"/>
              </a:spcBef>
              <a:buClrTx/>
              <a:buSzTx/>
              <a:buFontTx/>
              <a:buNone/>
              <a:defRPr>
                <a:solidFill>
                  <a:srgbClr val="999999"/>
                </a:solidFill>
                <a:uFill>
                  <a:solidFill>
                    <a:srgbClr val="999999"/>
                  </a:solidFill>
                </a:uFill>
                <a:latin typeface="Times New Roman"/>
                <a:ea typeface="Times New Roman"/>
                <a:cs typeface="Times New Roman"/>
                <a:sym typeface="Times New Roman"/>
              </a:defRPr>
            </a:lvl1pPr>
            <a:lvl2pPr marL="266700" marR="0" indent="0" algn="ctr">
              <a:spcBef>
                <a:spcPts val="700"/>
              </a:spcBef>
              <a:buClrTx/>
              <a:buSzTx/>
              <a:buFontTx/>
              <a:buNone/>
              <a:defRPr>
                <a:solidFill>
                  <a:srgbClr val="999999"/>
                </a:solidFill>
                <a:uFill>
                  <a:solidFill>
                    <a:srgbClr val="999999"/>
                  </a:solidFill>
                </a:uFill>
                <a:latin typeface="Times New Roman"/>
                <a:ea typeface="Times New Roman"/>
                <a:cs typeface="Times New Roman"/>
                <a:sym typeface="Times New Roman"/>
              </a:defRPr>
            </a:lvl2pPr>
            <a:lvl3pPr marL="723900" marR="0" indent="0" algn="ctr">
              <a:spcBef>
                <a:spcPts val="600"/>
              </a:spcBef>
              <a:buClrTx/>
              <a:buSzTx/>
              <a:buFontTx/>
              <a:buNone/>
              <a:defRPr>
                <a:solidFill>
                  <a:srgbClr val="999999"/>
                </a:solidFill>
                <a:uFill>
                  <a:solidFill>
                    <a:srgbClr val="999999"/>
                  </a:solidFill>
                </a:uFill>
                <a:latin typeface="Times New Roman"/>
                <a:ea typeface="Times New Roman"/>
                <a:cs typeface="Times New Roman"/>
                <a:sym typeface="Times New Roman"/>
              </a:defRPr>
            </a:lvl3pPr>
            <a:lvl4pPr marL="1181100" marR="0" indent="0" algn="ctr">
              <a:spcBef>
                <a:spcPts val="500"/>
              </a:spcBef>
              <a:buClrTx/>
              <a:buSzTx/>
              <a:buFontTx/>
              <a:buNone/>
              <a:defRPr>
                <a:solidFill>
                  <a:srgbClr val="999999"/>
                </a:solidFill>
                <a:uFill>
                  <a:solidFill>
                    <a:srgbClr val="999999"/>
                  </a:solidFill>
                </a:uFill>
                <a:latin typeface="Times New Roman"/>
                <a:ea typeface="Times New Roman"/>
                <a:cs typeface="Times New Roman"/>
                <a:sym typeface="Times New Roman"/>
              </a:defRPr>
            </a:lvl4pPr>
            <a:lvl5pPr marL="1638300" marR="0" indent="0" algn="ctr">
              <a:spcBef>
                <a:spcPts val="500"/>
              </a:spcBef>
              <a:buClrTx/>
              <a:buSzTx/>
              <a:buFontTx/>
              <a:buNone/>
              <a:defRPr>
                <a:solidFill>
                  <a:srgbClr val="999999"/>
                </a:solidFill>
                <a:uFill>
                  <a:solidFill>
                    <a:srgbClr val="999999"/>
                  </a:solidFill>
                </a:uFill>
                <a:latin typeface="Times New Roman"/>
                <a:ea typeface="Times New Roman"/>
                <a:cs typeface="Times New Roman"/>
                <a:sym typeface="Times New Roman"/>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85" name="Numero diapositiva"/>
          <p:cNvSpPr txBox="1"/>
          <p:nvPr>
            <p:ph type="sldNum" sz="quarter" idx="2"/>
          </p:nvPr>
        </p:nvSpPr>
        <p:spPr>
          <a:xfrm>
            <a:off x="8419306" y="6445312"/>
            <a:ext cx="266701" cy="285626"/>
          </a:xfrm>
          <a:prstGeom prst="rect">
            <a:avLst/>
          </a:prstGeom>
        </p:spPr>
        <p:txBody>
          <a:bodyPr anchor="ctr"/>
          <a:lstStyle>
            <a:lvl1pPr>
              <a:defRPr b="0" sz="1200">
                <a:solidFill>
                  <a:srgbClr val="999999"/>
                </a:solidFill>
                <a:uFill>
                  <a:solidFill>
                    <a:srgbClr val="999999"/>
                  </a:solidFill>
                </a:uFill>
                <a:latin typeface="Times New Roman"/>
                <a:ea typeface="Times New Roman"/>
                <a:cs typeface="Times New Roman"/>
                <a:sym typeface="Times New Roman"/>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olo Testo"/>
          <p:cNvSpPr txBox="1"/>
          <p:nvPr>
            <p:ph type="title"/>
          </p:nvPr>
        </p:nvSpPr>
        <p:spPr>
          <a:xfrm>
            <a:off x="457200" y="90487"/>
            <a:ext cx="8229600" cy="150971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pPr/>
            <a:r>
              <a:t>Titolo Testo</a:t>
            </a:r>
          </a:p>
        </p:txBody>
      </p:sp>
      <p:sp>
        <p:nvSpPr>
          <p:cNvPr id="3" name="Corpo livello uno…"/>
          <p:cNvSpPr txBox="1"/>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lstStyle>
            <a:lvl2pPr marL="427037" indent="-285750">
              <a:spcBef>
                <a:spcPts val="800"/>
              </a:spcBef>
              <a:buChar char="–"/>
              <a:defRPr sz="2800"/>
            </a:lvl2pPr>
            <a:lvl3pPr marL="827087" indent="-228600">
              <a:spcBef>
                <a:spcPts val="700"/>
              </a:spcBef>
              <a:defRPr sz="2400"/>
            </a:lvl3pPr>
            <a:lvl4pPr marL="1284287" indent="-228600">
              <a:spcBef>
                <a:spcPts val="600"/>
              </a:spcBef>
              <a:buChar char="–"/>
              <a:defRPr sz="2000"/>
            </a:lvl4pPr>
            <a:lvl5pPr marL="1741487" indent="-228600">
              <a:spcBef>
                <a:spcPts val="600"/>
              </a:spcBef>
              <a:buChar char="»"/>
              <a:defRPr sz="2000"/>
            </a:lvl5pPr>
          </a:lstStyle>
          <a:p>
            <a:pPr/>
            <a:r>
              <a:t>Corpo livello uno</a:t>
            </a:r>
          </a:p>
          <a:p>
            <a:pPr lvl="1"/>
            <a:r>
              <a:t>Corpo livello due</a:t>
            </a:r>
          </a:p>
          <a:p>
            <a:pPr lvl="2"/>
            <a:r>
              <a:t>Corpo livello tre</a:t>
            </a:r>
          </a:p>
          <a:p>
            <a:pPr lvl="3"/>
            <a:r>
              <a:t>Corpo livello quattro</a:t>
            </a:r>
          </a:p>
          <a:p>
            <a:pPr lvl="4"/>
            <a:r>
              <a:t>Corpo livello cinque</a:t>
            </a:r>
          </a:p>
        </p:txBody>
      </p:sp>
      <p:sp>
        <p:nvSpPr>
          <p:cNvPr id="4" name="Numero diapositiva"/>
          <p:cNvSpPr txBox="1"/>
          <p:nvPr>
            <p:ph type="sldNum" sz="quarter" idx="2"/>
          </p:nvPr>
        </p:nvSpPr>
        <p:spPr>
          <a:xfrm>
            <a:off x="7915609" y="6415087"/>
            <a:ext cx="312069" cy="298984"/>
          </a:xfrm>
          <a:prstGeom prst="rect">
            <a:avLst/>
          </a:prstGeom>
          <a:ln w="12700">
            <a:miter lim="400000"/>
          </a:ln>
        </p:spPr>
        <p:txBody>
          <a:bodyPr wrap="none" lIns="50800" tIns="50800" rIns="50800" bIns="50800">
            <a:spAutoFit/>
          </a:bodyPr>
          <a:lstStyle>
            <a:lvl1pPr marL="0" marR="0" algn="ctr" defTabSz="584200">
              <a:defRPr b="1" sz="1400">
                <a:solidFill>
                  <a:srgbClr val="000000"/>
                </a:solidFill>
                <a:uFill>
                  <a:solidFill>
                    <a:srgbClr val="000000"/>
                  </a:solidFill>
                </a:uFill>
                <a:latin typeface="Arial"/>
                <a:ea typeface="Arial"/>
                <a:cs typeface="Arial"/>
                <a:sym typeface="Arial"/>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transition xmlns:p14="http://schemas.microsoft.com/office/powerpoint/2010/main" spd="med" advClick="1"/>
  <p:txStyles>
    <p:titleStyle>
      <a:lvl1pPr marL="39687" marR="40639"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
            <a:solidFill>
              <a:srgbClr val="000000"/>
            </a:solidFill>
          </a:uFill>
          <a:latin typeface="Arial"/>
          <a:ea typeface="Arial"/>
          <a:cs typeface="Arial"/>
          <a:sym typeface="Arial"/>
        </a:defRPr>
      </a:lvl1pPr>
      <a:lvl2pPr marL="39687" marR="40639" indent="4572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
            <a:solidFill>
              <a:srgbClr val="000000"/>
            </a:solidFill>
          </a:uFill>
          <a:latin typeface="Arial"/>
          <a:ea typeface="Arial"/>
          <a:cs typeface="Arial"/>
          <a:sym typeface="Arial"/>
        </a:defRPr>
      </a:lvl2pPr>
      <a:lvl3pPr marL="39687" marR="40639" indent="9144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
            <a:solidFill>
              <a:srgbClr val="000000"/>
            </a:solidFill>
          </a:uFill>
          <a:latin typeface="Arial"/>
          <a:ea typeface="Arial"/>
          <a:cs typeface="Arial"/>
          <a:sym typeface="Arial"/>
        </a:defRPr>
      </a:lvl3pPr>
      <a:lvl4pPr marL="39687" marR="40639" indent="13716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
            <a:solidFill>
              <a:srgbClr val="000000"/>
            </a:solidFill>
          </a:uFill>
          <a:latin typeface="Arial"/>
          <a:ea typeface="Arial"/>
          <a:cs typeface="Arial"/>
          <a:sym typeface="Arial"/>
        </a:defRPr>
      </a:lvl4pPr>
      <a:lvl5pPr marL="39687" marR="40639" indent="18288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
            <a:solidFill>
              <a:srgbClr val="000000"/>
            </a:solidFill>
          </a:uFill>
          <a:latin typeface="Arial"/>
          <a:ea typeface="Arial"/>
          <a:cs typeface="Arial"/>
          <a:sym typeface="Arial"/>
        </a:defRPr>
      </a:lvl5pPr>
      <a:lvl6pPr marL="39687" marR="40639" indent="22860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
            <a:solidFill>
              <a:srgbClr val="000000"/>
            </a:solidFill>
          </a:uFill>
          <a:latin typeface="Arial"/>
          <a:ea typeface="Arial"/>
          <a:cs typeface="Arial"/>
          <a:sym typeface="Arial"/>
        </a:defRPr>
      </a:lvl6pPr>
      <a:lvl7pPr marL="39687" marR="40639" indent="27432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
            <a:solidFill>
              <a:srgbClr val="000000"/>
            </a:solidFill>
          </a:uFill>
          <a:latin typeface="Arial"/>
          <a:ea typeface="Arial"/>
          <a:cs typeface="Arial"/>
          <a:sym typeface="Arial"/>
        </a:defRPr>
      </a:lvl7pPr>
      <a:lvl8pPr marL="39687" marR="40639" indent="32004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
            <a:solidFill>
              <a:srgbClr val="000000"/>
            </a:solidFill>
          </a:uFill>
          <a:latin typeface="Arial"/>
          <a:ea typeface="Arial"/>
          <a:cs typeface="Arial"/>
          <a:sym typeface="Arial"/>
        </a:defRPr>
      </a:lvl8pPr>
      <a:lvl9pPr marL="39687" marR="40639" indent="365760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
            <a:solidFill>
              <a:srgbClr val="000000"/>
            </a:solidFill>
          </a:uFill>
          <a:latin typeface="Arial"/>
          <a:ea typeface="Arial"/>
          <a:cs typeface="Arial"/>
          <a:sym typeface="Arial"/>
        </a:defRPr>
      </a:lvl9pPr>
    </p:titleStyle>
    <p:bodyStyle>
      <a:lvl1pPr marL="382587" marR="40639" indent="-342900" algn="l" defTabSz="914400" rtl="0" latinLnBrk="0">
        <a:lnSpc>
          <a:spcPct val="100000"/>
        </a:lnSpc>
        <a:spcBef>
          <a:spcPts val="900"/>
        </a:spcBef>
        <a:spcAft>
          <a:spcPts val="0"/>
        </a:spcAft>
        <a:buClr>
          <a:srgbClr val="000000"/>
        </a:buClr>
        <a:buSzPct val="100000"/>
        <a:buFont typeface="Comic Sans MS"/>
        <a:buChar char="•"/>
        <a:tabLst/>
        <a:defRPr b="0" baseline="0" cap="none" i="0" spc="0" strike="noStrike" sz="3200" u="none">
          <a:solidFill>
            <a:srgbClr val="000000"/>
          </a:solidFill>
          <a:uFill>
            <a:solidFill>
              <a:srgbClr val="000000"/>
            </a:solidFill>
          </a:uFill>
          <a:latin typeface="Comic Sans MS"/>
          <a:ea typeface="Comic Sans MS"/>
          <a:cs typeface="Comic Sans MS"/>
          <a:sym typeface="Comic Sans MS"/>
        </a:defRPr>
      </a:lvl1pPr>
      <a:lvl2pPr marL="467858" marR="40639" indent="-326571" algn="l" defTabSz="914400" rtl="0" latinLnBrk="0">
        <a:lnSpc>
          <a:spcPct val="100000"/>
        </a:lnSpc>
        <a:spcBef>
          <a:spcPts val="900"/>
        </a:spcBef>
        <a:spcAft>
          <a:spcPts val="0"/>
        </a:spcAft>
        <a:buClr>
          <a:srgbClr val="000000"/>
        </a:buClr>
        <a:buSzPct val="100000"/>
        <a:buFont typeface="Comic Sans MS"/>
        <a:buChar char="•"/>
        <a:tabLst/>
        <a:defRPr b="0" baseline="0" cap="none" i="0" spc="0" strike="noStrike" sz="3200" u="none">
          <a:solidFill>
            <a:srgbClr val="000000"/>
          </a:solidFill>
          <a:uFill>
            <a:solidFill>
              <a:srgbClr val="000000"/>
            </a:solidFill>
          </a:uFill>
          <a:latin typeface="Comic Sans MS"/>
          <a:ea typeface="Comic Sans MS"/>
          <a:cs typeface="Comic Sans MS"/>
          <a:sym typeface="Comic Sans MS"/>
        </a:defRPr>
      </a:lvl2pPr>
      <a:lvl3pPr marL="903287" marR="40639" indent="-304800" algn="l" defTabSz="914400" rtl="0" latinLnBrk="0">
        <a:lnSpc>
          <a:spcPct val="100000"/>
        </a:lnSpc>
        <a:spcBef>
          <a:spcPts val="900"/>
        </a:spcBef>
        <a:spcAft>
          <a:spcPts val="0"/>
        </a:spcAft>
        <a:buClr>
          <a:srgbClr val="000000"/>
        </a:buClr>
        <a:buSzPct val="100000"/>
        <a:buFont typeface="Comic Sans MS"/>
        <a:buChar char="•"/>
        <a:tabLst/>
        <a:defRPr b="0" baseline="0" cap="none" i="0" spc="0" strike="noStrike" sz="3200" u="none">
          <a:solidFill>
            <a:srgbClr val="000000"/>
          </a:solidFill>
          <a:uFill>
            <a:solidFill>
              <a:srgbClr val="000000"/>
            </a:solidFill>
          </a:uFill>
          <a:latin typeface="Comic Sans MS"/>
          <a:ea typeface="Comic Sans MS"/>
          <a:cs typeface="Comic Sans MS"/>
          <a:sym typeface="Comic Sans MS"/>
        </a:defRPr>
      </a:lvl3pPr>
      <a:lvl4pPr marL="1421447" marR="40639" indent="-365760" algn="l" defTabSz="914400" rtl="0" latinLnBrk="0">
        <a:lnSpc>
          <a:spcPct val="100000"/>
        </a:lnSpc>
        <a:spcBef>
          <a:spcPts val="900"/>
        </a:spcBef>
        <a:spcAft>
          <a:spcPts val="0"/>
        </a:spcAft>
        <a:buClr>
          <a:srgbClr val="000000"/>
        </a:buClr>
        <a:buSzPct val="100000"/>
        <a:buFont typeface="Comic Sans MS"/>
        <a:buChar char="•"/>
        <a:tabLst/>
        <a:defRPr b="0" baseline="0" cap="none" i="0" spc="0" strike="noStrike" sz="3200" u="none">
          <a:solidFill>
            <a:srgbClr val="000000"/>
          </a:solidFill>
          <a:uFill>
            <a:solidFill>
              <a:srgbClr val="000000"/>
            </a:solidFill>
          </a:uFill>
          <a:latin typeface="Comic Sans MS"/>
          <a:ea typeface="Comic Sans MS"/>
          <a:cs typeface="Comic Sans MS"/>
          <a:sym typeface="Comic Sans MS"/>
        </a:defRPr>
      </a:lvl4pPr>
      <a:lvl5pPr marL="1878647" marR="40639" indent="-365760" algn="l" defTabSz="914400" rtl="0" latinLnBrk="0">
        <a:lnSpc>
          <a:spcPct val="100000"/>
        </a:lnSpc>
        <a:spcBef>
          <a:spcPts val="900"/>
        </a:spcBef>
        <a:spcAft>
          <a:spcPts val="0"/>
        </a:spcAft>
        <a:buClr>
          <a:srgbClr val="000000"/>
        </a:buClr>
        <a:buSzPct val="100000"/>
        <a:buFont typeface="Comic Sans MS"/>
        <a:buChar char="•"/>
        <a:tabLst/>
        <a:defRPr b="0" baseline="0" cap="none" i="0" spc="0" strike="noStrike" sz="3200" u="none">
          <a:solidFill>
            <a:srgbClr val="000000"/>
          </a:solidFill>
          <a:uFill>
            <a:solidFill>
              <a:srgbClr val="000000"/>
            </a:solidFill>
          </a:uFill>
          <a:latin typeface="Comic Sans MS"/>
          <a:ea typeface="Comic Sans MS"/>
          <a:cs typeface="Comic Sans MS"/>
          <a:sym typeface="Comic Sans MS"/>
        </a:defRPr>
      </a:lvl5pPr>
      <a:lvl6pPr marL="1878647" marR="40639" indent="-365760" algn="l" defTabSz="914400" rtl="0" latinLnBrk="0">
        <a:lnSpc>
          <a:spcPct val="100000"/>
        </a:lnSpc>
        <a:spcBef>
          <a:spcPts val="900"/>
        </a:spcBef>
        <a:spcAft>
          <a:spcPts val="0"/>
        </a:spcAft>
        <a:buClr>
          <a:srgbClr val="000000"/>
        </a:buClr>
        <a:buSzPct val="100000"/>
        <a:buFont typeface="Comic Sans MS"/>
        <a:buChar char="•"/>
        <a:tabLst/>
        <a:defRPr b="0" baseline="0" cap="none" i="0" spc="0" strike="noStrike" sz="3200" u="none">
          <a:solidFill>
            <a:srgbClr val="000000"/>
          </a:solidFill>
          <a:uFill>
            <a:solidFill>
              <a:srgbClr val="000000"/>
            </a:solidFill>
          </a:uFill>
          <a:latin typeface="Comic Sans MS"/>
          <a:ea typeface="Comic Sans MS"/>
          <a:cs typeface="Comic Sans MS"/>
          <a:sym typeface="Comic Sans MS"/>
        </a:defRPr>
      </a:lvl6pPr>
      <a:lvl7pPr marL="1878647" marR="40639" indent="-365760" algn="l" defTabSz="914400" rtl="0" latinLnBrk="0">
        <a:lnSpc>
          <a:spcPct val="100000"/>
        </a:lnSpc>
        <a:spcBef>
          <a:spcPts val="900"/>
        </a:spcBef>
        <a:spcAft>
          <a:spcPts val="0"/>
        </a:spcAft>
        <a:buClr>
          <a:srgbClr val="000000"/>
        </a:buClr>
        <a:buSzPct val="100000"/>
        <a:buFont typeface="Comic Sans MS"/>
        <a:buChar char="•"/>
        <a:tabLst/>
        <a:defRPr b="0" baseline="0" cap="none" i="0" spc="0" strike="noStrike" sz="3200" u="none">
          <a:solidFill>
            <a:srgbClr val="000000"/>
          </a:solidFill>
          <a:uFill>
            <a:solidFill>
              <a:srgbClr val="000000"/>
            </a:solidFill>
          </a:uFill>
          <a:latin typeface="Comic Sans MS"/>
          <a:ea typeface="Comic Sans MS"/>
          <a:cs typeface="Comic Sans MS"/>
          <a:sym typeface="Comic Sans MS"/>
        </a:defRPr>
      </a:lvl7pPr>
      <a:lvl8pPr marL="1878647" marR="40639" indent="-365760" algn="l" defTabSz="914400" rtl="0" latinLnBrk="0">
        <a:lnSpc>
          <a:spcPct val="100000"/>
        </a:lnSpc>
        <a:spcBef>
          <a:spcPts val="900"/>
        </a:spcBef>
        <a:spcAft>
          <a:spcPts val="0"/>
        </a:spcAft>
        <a:buClr>
          <a:srgbClr val="000000"/>
        </a:buClr>
        <a:buSzPct val="100000"/>
        <a:buFont typeface="Comic Sans MS"/>
        <a:buChar char="•"/>
        <a:tabLst/>
        <a:defRPr b="0" baseline="0" cap="none" i="0" spc="0" strike="noStrike" sz="3200" u="none">
          <a:solidFill>
            <a:srgbClr val="000000"/>
          </a:solidFill>
          <a:uFill>
            <a:solidFill>
              <a:srgbClr val="000000"/>
            </a:solidFill>
          </a:uFill>
          <a:latin typeface="Comic Sans MS"/>
          <a:ea typeface="Comic Sans MS"/>
          <a:cs typeface="Comic Sans MS"/>
          <a:sym typeface="Comic Sans MS"/>
        </a:defRPr>
      </a:lvl8pPr>
      <a:lvl9pPr marL="1878647" marR="40639" indent="-365760" algn="l" defTabSz="914400" rtl="0" latinLnBrk="0">
        <a:lnSpc>
          <a:spcPct val="100000"/>
        </a:lnSpc>
        <a:spcBef>
          <a:spcPts val="900"/>
        </a:spcBef>
        <a:spcAft>
          <a:spcPts val="0"/>
        </a:spcAft>
        <a:buClr>
          <a:srgbClr val="000000"/>
        </a:buClr>
        <a:buSzPct val="100000"/>
        <a:buFont typeface="Comic Sans MS"/>
        <a:buChar char="•"/>
        <a:tabLst/>
        <a:defRPr b="0" baseline="0" cap="none" i="0" spc="0" strike="noStrike" sz="3200" u="none">
          <a:solidFill>
            <a:srgbClr val="000000"/>
          </a:solidFill>
          <a:uFill>
            <a:solidFill>
              <a:srgbClr val="000000"/>
            </a:solidFill>
          </a:uFill>
          <a:latin typeface="Comic Sans MS"/>
          <a:ea typeface="Comic Sans MS"/>
          <a:cs typeface="Comic Sans MS"/>
          <a:sym typeface="Comic Sans MS"/>
        </a:defRPr>
      </a:lvl9pPr>
    </p:bodyStyle>
    <p:otherStyle>
      <a:lvl1pPr marL="0" marR="0" indent="0" algn="ctr" defTabSz="584200" latinLnBrk="0">
        <a:lnSpc>
          <a:spcPct val="100000"/>
        </a:lnSpc>
        <a:spcBef>
          <a:spcPts val="0"/>
        </a:spcBef>
        <a:spcAft>
          <a:spcPts val="0"/>
        </a:spcAft>
        <a:buClrTx/>
        <a:buSzTx/>
        <a:buFontTx/>
        <a:buNone/>
        <a:tabLst/>
        <a:defRPr b="1" baseline="0" cap="none" i="0" spc="0" strike="noStrike" sz="1400" u="none">
          <a:solidFill>
            <a:schemeClr val="tx1"/>
          </a:solidFill>
          <a:uFill>
            <a:solidFill>
              <a:srgbClr val="000000"/>
            </a:solidFill>
          </a:uFill>
          <a:latin typeface="+mn-lt"/>
          <a:ea typeface="+mn-ea"/>
          <a:cs typeface="+mn-cs"/>
          <a:sym typeface="Arial"/>
        </a:defRPr>
      </a:lvl1pPr>
      <a:lvl2pPr marL="0" marR="0" indent="457200" algn="ctr" defTabSz="584200" latinLnBrk="0">
        <a:lnSpc>
          <a:spcPct val="100000"/>
        </a:lnSpc>
        <a:spcBef>
          <a:spcPts val="0"/>
        </a:spcBef>
        <a:spcAft>
          <a:spcPts val="0"/>
        </a:spcAft>
        <a:buClrTx/>
        <a:buSzTx/>
        <a:buFontTx/>
        <a:buNone/>
        <a:tabLst/>
        <a:defRPr b="1" baseline="0" cap="none" i="0" spc="0" strike="noStrike" sz="1400" u="none">
          <a:solidFill>
            <a:schemeClr val="tx1"/>
          </a:solidFill>
          <a:uFill>
            <a:solidFill>
              <a:srgbClr val="000000"/>
            </a:solidFill>
          </a:uFill>
          <a:latin typeface="+mn-lt"/>
          <a:ea typeface="+mn-ea"/>
          <a:cs typeface="+mn-cs"/>
          <a:sym typeface="Arial"/>
        </a:defRPr>
      </a:lvl2pPr>
      <a:lvl3pPr marL="0" marR="0" indent="914400" algn="ctr" defTabSz="584200" latinLnBrk="0">
        <a:lnSpc>
          <a:spcPct val="100000"/>
        </a:lnSpc>
        <a:spcBef>
          <a:spcPts val="0"/>
        </a:spcBef>
        <a:spcAft>
          <a:spcPts val="0"/>
        </a:spcAft>
        <a:buClrTx/>
        <a:buSzTx/>
        <a:buFontTx/>
        <a:buNone/>
        <a:tabLst/>
        <a:defRPr b="1" baseline="0" cap="none" i="0" spc="0" strike="noStrike" sz="1400" u="none">
          <a:solidFill>
            <a:schemeClr val="tx1"/>
          </a:solidFill>
          <a:uFill>
            <a:solidFill>
              <a:srgbClr val="000000"/>
            </a:solidFill>
          </a:uFill>
          <a:latin typeface="+mn-lt"/>
          <a:ea typeface="+mn-ea"/>
          <a:cs typeface="+mn-cs"/>
          <a:sym typeface="Arial"/>
        </a:defRPr>
      </a:lvl3pPr>
      <a:lvl4pPr marL="0" marR="0" indent="1371600" algn="ctr" defTabSz="584200" latinLnBrk="0">
        <a:lnSpc>
          <a:spcPct val="100000"/>
        </a:lnSpc>
        <a:spcBef>
          <a:spcPts val="0"/>
        </a:spcBef>
        <a:spcAft>
          <a:spcPts val="0"/>
        </a:spcAft>
        <a:buClrTx/>
        <a:buSzTx/>
        <a:buFontTx/>
        <a:buNone/>
        <a:tabLst/>
        <a:defRPr b="1" baseline="0" cap="none" i="0" spc="0" strike="noStrike" sz="1400" u="none">
          <a:solidFill>
            <a:schemeClr val="tx1"/>
          </a:solidFill>
          <a:uFill>
            <a:solidFill>
              <a:srgbClr val="000000"/>
            </a:solidFill>
          </a:uFill>
          <a:latin typeface="+mn-lt"/>
          <a:ea typeface="+mn-ea"/>
          <a:cs typeface="+mn-cs"/>
          <a:sym typeface="Arial"/>
        </a:defRPr>
      </a:lvl4pPr>
      <a:lvl5pPr marL="0" marR="0" indent="1828800" algn="ctr" defTabSz="584200" latinLnBrk="0">
        <a:lnSpc>
          <a:spcPct val="100000"/>
        </a:lnSpc>
        <a:spcBef>
          <a:spcPts val="0"/>
        </a:spcBef>
        <a:spcAft>
          <a:spcPts val="0"/>
        </a:spcAft>
        <a:buClrTx/>
        <a:buSzTx/>
        <a:buFontTx/>
        <a:buNone/>
        <a:tabLst/>
        <a:defRPr b="1" baseline="0" cap="none" i="0" spc="0" strike="noStrike" sz="1400" u="none">
          <a:solidFill>
            <a:schemeClr val="tx1"/>
          </a:solidFill>
          <a:uFill>
            <a:solidFill>
              <a:srgbClr val="000000"/>
            </a:solidFill>
          </a:uFill>
          <a:latin typeface="+mn-lt"/>
          <a:ea typeface="+mn-ea"/>
          <a:cs typeface="+mn-cs"/>
          <a:sym typeface="Arial"/>
        </a:defRPr>
      </a:lvl5pPr>
      <a:lvl6pPr marL="0" marR="0" indent="2286000" algn="ctr" defTabSz="584200" latinLnBrk="0">
        <a:lnSpc>
          <a:spcPct val="100000"/>
        </a:lnSpc>
        <a:spcBef>
          <a:spcPts val="0"/>
        </a:spcBef>
        <a:spcAft>
          <a:spcPts val="0"/>
        </a:spcAft>
        <a:buClrTx/>
        <a:buSzTx/>
        <a:buFontTx/>
        <a:buNone/>
        <a:tabLst/>
        <a:defRPr b="1" baseline="0" cap="none" i="0" spc="0" strike="noStrike" sz="1400" u="none">
          <a:solidFill>
            <a:schemeClr val="tx1"/>
          </a:solidFill>
          <a:uFill>
            <a:solidFill>
              <a:srgbClr val="000000"/>
            </a:solidFill>
          </a:uFill>
          <a:latin typeface="+mn-lt"/>
          <a:ea typeface="+mn-ea"/>
          <a:cs typeface="+mn-cs"/>
          <a:sym typeface="Arial"/>
        </a:defRPr>
      </a:lvl6pPr>
      <a:lvl7pPr marL="0" marR="0" indent="2743200" algn="ctr" defTabSz="584200" latinLnBrk="0">
        <a:lnSpc>
          <a:spcPct val="100000"/>
        </a:lnSpc>
        <a:spcBef>
          <a:spcPts val="0"/>
        </a:spcBef>
        <a:spcAft>
          <a:spcPts val="0"/>
        </a:spcAft>
        <a:buClrTx/>
        <a:buSzTx/>
        <a:buFontTx/>
        <a:buNone/>
        <a:tabLst/>
        <a:defRPr b="1" baseline="0" cap="none" i="0" spc="0" strike="noStrike" sz="1400" u="none">
          <a:solidFill>
            <a:schemeClr val="tx1"/>
          </a:solidFill>
          <a:uFill>
            <a:solidFill>
              <a:srgbClr val="000000"/>
            </a:solidFill>
          </a:uFill>
          <a:latin typeface="+mn-lt"/>
          <a:ea typeface="+mn-ea"/>
          <a:cs typeface="+mn-cs"/>
          <a:sym typeface="Arial"/>
        </a:defRPr>
      </a:lvl7pPr>
      <a:lvl8pPr marL="0" marR="0" indent="3200400" algn="ctr" defTabSz="584200" latinLnBrk="0">
        <a:lnSpc>
          <a:spcPct val="100000"/>
        </a:lnSpc>
        <a:spcBef>
          <a:spcPts val="0"/>
        </a:spcBef>
        <a:spcAft>
          <a:spcPts val="0"/>
        </a:spcAft>
        <a:buClrTx/>
        <a:buSzTx/>
        <a:buFontTx/>
        <a:buNone/>
        <a:tabLst/>
        <a:defRPr b="1" baseline="0" cap="none" i="0" spc="0" strike="noStrike" sz="1400" u="none">
          <a:solidFill>
            <a:schemeClr val="tx1"/>
          </a:solidFill>
          <a:uFill>
            <a:solidFill>
              <a:srgbClr val="000000"/>
            </a:solidFill>
          </a:uFill>
          <a:latin typeface="+mn-lt"/>
          <a:ea typeface="+mn-ea"/>
          <a:cs typeface="+mn-cs"/>
          <a:sym typeface="Arial"/>
        </a:defRPr>
      </a:lvl8pPr>
      <a:lvl9pPr marL="0" marR="0" indent="3657600" algn="ctr" defTabSz="584200" latinLnBrk="0">
        <a:lnSpc>
          <a:spcPct val="100000"/>
        </a:lnSpc>
        <a:spcBef>
          <a:spcPts val="0"/>
        </a:spcBef>
        <a:spcAft>
          <a:spcPts val="0"/>
        </a:spcAft>
        <a:buClrTx/>
        <a:buSzTx/>
        <a:buFontTx/>
        <a:buNone/>
        <a:tabLst/>
        <a:defRPr b="1" baseline="0" cap="none" i="0" spc="0" strike="noStrike" sz="1400" u="none">
          <a:solidFill>
            <a:schemeClr val="tx1"/>
          </a:solidFill>
          <a:uFill>
            <a:solidFill>
              <a:srgbClr val="000000"/>
            </a:solidFill>
          </a:uFill>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image" Target="../media/image12.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2.png"/><Relationship Id="rId3" Type="http://schemas.openxmlformats.org/officeDocument/2006/relationships/image" Target="../media/image18.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8.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5.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3.png"/><Relationship Id="rId3" Type="http://schemas.openxmlformats.org/officeDocument/2006/relationships/image" Target="../media/image24.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 Id="rId3" Type="http://schemas.openxmlformats.org/officeDocument/2006/relationships/image" Target="../media/image24.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 Id="rId3" Type="http://schemas.openxmlformats.org/officeDocument/2006/relationships/image" Target="../media/image15.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5.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9.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3" name="Screenshot 2024-03-26 alle 12.22.06.png" descr="Screenshot 2024-03-26 alle 12.22.06.png"/>
          <p:cNvPicPr>
            <a:picLocks noChangeAspect="1"/>
          </p:cNvPicPr>
          <p:nvPr/>
        </p:nvPicPr>
        <p:blipFill>
          <a:blip r:embed="rId2">
            <a:extLst/>
          </a:blip>
          <a:stretch>
            <a:fillRect/>
          </a:stretch>
        </p:blipFill>
        <p:spPr>
          <a:xfrm>
            <a:off x="162555" y="4704388"/>
            <a:ext cx="8818890" cy="1375424"/>
          </a:xfrm>
          <a:prstGeom prst="rect">
            <a:avLst/>
          </a:prstGeom>
        </p:spPr>
      </p:pic>
      <p:pic>
        <p:nvPicPr>
          <p:cNvPr id="174" name="Immagine" descr="Immagine"/>
          <p:cNvPicPr>
            <a:picLocks noChangeAspect="1"/>
          </p:cNvPicPr>
          <p:nvPr/>
        </p:nvPicPr>
        <p:blipFill>
          <a:blip r:embed="rId3">
            <a:extLst/>
          </a:blip>
          <a:stretch>
            <a:fillRect/>
          </a:stretch>
        </p:blipFill>
        <p:spPr>
          <a:xfrm>
            <a:off x="-196112" y="297471"/>
            <a:ext cx="3248933" cy="3903568"/>
          </a:xfrm>
          <a:prstGeom prst="rect">
            <a:avLst/>
          </a:prstGeom>
        </p:spPr>
      </p:pic>
      <p:pic>
        <p:nvPicPr>
          <p:cNvPr id="175" name="Immagine" descr="Immagine"/>
          <p:cNvPicPr>
            <a:picLocks noChangeAspect="1"/>
          </p:cNvPicPr>
          <p:nvPr/>
        </p:nvPicPr>
        <p:blipFill>
          <a:blip r:embed="rId4">
            <a:extLst/>
          </a:blip>
          <a:stretch>
            <a:fillRect/>
          </a:stretch>
        </p:blipFill>
        <p:spPr>
          <a:xfrm>
            <a:off x="2925160" y="1383798"/>
            <a:ext cx="6045118" cy="1730913"/>
          </a:xfrm>
          <a:prstGeom prst="rect">
            <a:avLst/>
          </a:prstGeom>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1" name="Screenshot 2024-03-26 alle 09.55.09.png" descr="Screenshot 2024-03-26 alle 09.55.09.png"/>
          <p:cNvPicPr>
            <a:picLocks noChangeAspect="1"/>
          </p:cNvPicPr>
          <p:nvPr/>
        </p:nvPicPr>
        <p:blipFill>
          <a:blip r:embed="rId2">
            <a:extLst/>
          </a:blip>
          <a:stretch>
            <a:fillRect/>
          </a:stretch>
        </p:blipFill>
        <p:spPr>
          <a:xfrm>
            <a:off x="2832100" y="375167"/>
            <a:ext cx="3479800" cy="444501"/>
          </a:xfrm>
          <a:prstGeom prst="rect">
            <a:avLst/>
          </a:prstGeom>
        </p:spPr>
      </p:pic>
      <p:pic>
        <p:nvPicPr>
          <p:cNvPr id="202" name="Screenshot 2024-03-26 alle 09.55.53.png" descr="Screenshot 2024-03-26 alle 09.55.53.png"/>
          <p:cNvPicPr>
            <a:picLocks noChangeAspect="1"/>
          </p:cNvPicPr>
          <p:nvPr/>
        </p:nvPicPr>
        <p:blipFill>
          <a:blip r:embed="rId3">
            <a:extLst/>
          </a:blip>
          <a:stretch>
            <a:fillRect/>
          </a:stretch>
        </p:blipFill>
        <p:spPr>
          <a:xfrm>
            <a:off x="196850" y="1246490"/>
            <a:ext cx="8750300" cy="1651001"/>
          </a:xfrm>
          <a:prstGeom prst="rect">
            <a:avLst/>
          </a:prstGeom>
        </p:spPr>
      </p:pic>
      <p:graphicFrame>
        <p:nvGraphicFramePr>
          <p:cNvPr id="203" name="Tabella senza nome"/>
          <p:cNvGraphicFramePr/>
          <p:nvPr/>
        </p:nvGraphicFramePr>
        <p:xfrm>
          <a:off x="381000" y="3541838"/>
          <a:ext cx="8382000" cy="4790625"/>
        </p:xfrm>
        <a:graphic xmlns:a="http://schemas.openxmlformats.org/drawingml/2006/main">
          <a:graphicData uri="http://schemas.openxmlformats.org/drawingml/2006/table">
            <a:tbl>
              <a:tblPr firstCol="0" firstRow="1" lastCol="0" lastRow="0" bandCol="0" bandRow="0" rtl="0">
                <a:tableStyleId>{8F44A2F1-9E1F-4B54-A3A2-5F16C0AD49E2}</a:tableStyleId>
              </a:tblPr>
              <a:tblGrid>
                <a:gridCol w="2789109"/>
                <a:gridCol w="5592890"/>
              </a:tblGrid>
              <a:tr h="934812">
                <a:tc>
                  <a:txBody>
                    <a:bodyPr/>
                    <a:lstStyle/>
                    <a:p>
                      <a:pPr algn="l" defTabSz="457200">
                        <a:defRPr sz="1800">
                          <a:uFillTx/>
                        </a:defRPr>
                      </a:pPr>
                      <a:r>
                        <a:rPr b="1" sz="2000">
                          <a:latin typeface="Times New Roman"/>
                          <a:ea typeface="Times New Roman"/>
                          <a:cs typeface="Times New Roman"/>
                          <a:sym typeface="Times New Roman"/>
                        </a:rPr>
                        <a:t>PARACETAMOLO</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noFill/>
                  </a:tcPr>
                </a:tc>
                <a:tc>
                  <a:txBody>
                    <a:bodyPr/>
                    <a:lstStyle/>
                    <a:p>
                      <a:pPr algn="l" defTabSz="457200">
                        <a:defRPr sz="1800">
                          <a:uFillTx/>
                        </a:defRPr>
                      </a:pPr>
                      <a:r>
                        <a:rPr>
                          <a:latin typeface="Times New Roman"/>
                          <a:ea typeface="Times New Roman"/>
                          <a:cs typeface="Times New Roman"/>
                          <a:sym typeface="Times New Roman"/>
                        </a:rPr>
                        <a:t>20 MG/KG/DOSE PER OS X 3-4/DIE; &lt; 10 KG 15 MG/KG/DOSE PER OS X 3-4/DIE,  DOSE MAX 4 G/DIE</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noFill/>
                  </a:tcPr>
                </a:tc>
              </a:tr>
              <a:tr h="1727200">
                <a:tc>
                  <a:txBody>
                    <a:bodyPr/>
                    <a:lstStyle/>
                    <a:p>
                      <a:pPr algn="l" defTabSz="457200">
                        <a:defRPr sz="1800">
                          <a:uFillTx/>
                        </a:defRPr>
                      </a:pPr>
                      <a:r>
                        <a:rPr b="1" sz="2000">
                          <a:latin typeface="Times New Roman"/>
                          <a:ea typeface="Times New Roman"/>
                          <a:cs typeface="Times New Roman"/>
                          <a:sym typeface="Times New Roman"/>
                        </a:rPr>
                        <a:t>IBUPROFENE</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tcPr>
                </a:tc>
                <a:tc>
                  <a:txBody>
                    <a:bodyPr/>
                    <a:lstStyle/>
                    <a:p>
                      <a:pPr algn="l" defTabSz="457200">
                        <a:defRPr sz="1800">
                          <a:uFillTx/>
                        </a:defRPr>
                      </a:pPr>
                      <a:r>
                        <a:rPr>
                          <a:latin typeface="Times New Roman"/>
                          <a:ea typeface="Times New Roman"/>
                          <a:cs typeface="Times New Roman"/>
                          <a:sym typeface="Times New Roman"/>
                        </a:rPr>
                        <a:t>10 MG/KG/DOSE PER OS X3/DIE , DOSE MAX 2400 MG/DIE
controindicazioni: età &lt; 3 mesi, varicella, disidratazione, gastronterite, insufficienza renale, piastrinopenia, diatesi emorragica e/o coagulopatia, trauma cranico e/o addominale</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tcPr>
                </a:tc>
              </a:tr>
            </a:tbl>
          </a:graphicData>
        </a:graphic>
      </p:graphicFrame>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5" name="Screenshot 2024-03-26 alle 09.57.22.png" descr="Screenshot 2024-03-26 alle 09.57.22.png"/>
          <p:cNvPicPr>
            <a:picLocks noChangeAspect="1"/>
          </p:cNvPicPr>
          <p:nvPr/>
        </p:nvPicPr>
        <p:blipFill>
          <a:blip r:embed="rId2">
            <a:extLst/>
          </a:blip>
          <a:stretch>
            <a:fillRect/>
          </a:stretch>
        </p:blipFill>
        <p:spPr>
          <a:xfrm>
            <a:off x="25400" y="799120"/>
            <a:ext cx="9093200" cy="5854701"/>
          </a:xfrm>
          <a:prstGeom prst="rect">
            <a:avLst/>
          </a:prstGeom>
        </p:spPr>
      </p:pic>
      <p:pic>
        <p:nvPicPr>
          <p:cNvPr id="206" name="Screenshot 2024-03-26 alle 09.55.09.png" descr="Screenshot 2024-03-26 alle 09.55.09.png"/>
          <p:cNvPicPr>
            <a:picLocks noChangeAspect="1"/>
          </p:cNvPicPr>
          <p:nvPr/>
        </p:nvPicPr>
        <p:blipFill>
          <a:blip r:embed="rId3">
            <a:extLst/>
          </a:blip>
          <a:stretch>
            <a:fillRect/>
          </a:stretch>
        </p:blipFill>
        <p:spPr>
          <a:xfrm>
            <a:off x="2922634" y="168231"/>
            <a:ext cx="3479801" cy="444501"/>
          </a:xfrm>
          <a:prstGeom prst="rect">
            <a:avLst/>
          </a:prstGeom>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8" name="Screenshot 2024-03-26 alle 10.06.02.png" descr="Screenshot 2024-03-26 alle 10.06.02.png"/>
          <p:cNvPicPr>
            <a:picLocks noChangeAspect="1"/>
          </p:cNvPicPr>
          <p:nvPr/>
        </p:nvPicPr>
        <p:blipFill>
          <a:blip r:embed="rId2">
            <a:extLst/>
          </a:blip>
          <a:stretch>
            <a:fillRect/>
          </a:stretch>
        </p:blipFill>
        <p:spPr>
          <a:xfrm>
            <a:off x="425450" y="2260600"/>
            <a:ext cx="8293100" cy="2336800"/>
          </a:xfrm>
          <a:prstGeom prst="rect">
            <a:avLst/>
          </a:prstGeom>
        </p:spPr>
      </p:pic>
      <p:sp>
        <p:nvSpPr>
          <p:cNvPr id="209" name="COME VALUTARE IL DOLORE?"/>
          <p:cNvSpPr/>
          <p:nvPr/>
        </p:nvSpPr>
        <p:spPr>
          <a:xfrm>
            <a:off x="190500" y="565197"/>
            <a:ext cx="8763000" cy="1054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marL="39687" marR="40639" algn="ctr">
              <a:buClr>
                <a:srgbClr val="E32400"/>
              </a:buClr>
              <a:buFont typeface="Arial"/>
              <a:defRPr b="1" sz="3600">
                <a:solidFill>
                  <a:srgbClr val="E32400"/>
                </a:solidFill>
                <a:uFill>
                  <a:solidFill>
                    <a:srgbClr val="E32400"/>
                  </a:solidFill>
                </a:uFill>
                <a:latin typeface="Arial"/>
                <a:ea typeface="Arial"/>
                <a:cs typeface="Arial"/>
                <a:sym typeface="Arial"/>
              </a:defRPr>
            </a:lvl1pPr>
          </a:lstStyle>
          <a:p>
            <a:pPr/>
            <a:r>
              <a:t>COME VALUTARE IL DOLORE?</a:t>
            </a:r>
          </a:p>
        </p:txBody>
      </p:sp>
      <p:sp>
        <p:nvSpPr>
          <p:cNvPr id="210" name="SCALA WONG-BAKER"/>
          <p:cNvSpPr/>
          <p:nvPr/>
        </p:nvSpPr>
        <p:spPr>
          <a:xfrm>
            <a:off x="190500" y="5175458"/>
            <a:ext cx="8763000" cy="1054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marL="39687" marR="40639" algn="ctr">
              <a:buClr>
                <a:srgbClr val="E32400"/>
              </a:buClr>
              <a:buFont typeface="Arial"/>
              <a:defRPr b="1" sz="3600">
                <a:solidFill>
                  <a:srgbClr val="E32400"/>
                </a:solidFill>
                <a:uFill>
                  <a:solidFill>
                    <a:srgbClr val="E32400"/>
                  </a:solidFill>
                </a:uFill>
                <a:latin typeface="Arial"/>
                <a:ea typeface="Arial"/>
                <a:cs typeface="Arial"/>
                <a:sym typeface="Arial"/>
              </a:defRPr>
            </a:lvl1pPr>
          </a:lstStyle>
          <a:p>
            <a:pPr/>
            <a:r>
              <a:t>SCALA WONG-BAKER</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2" name="Screenshot 2024-03-26 alle 10.03.38.png" descr="Screenshot 2024-03-26 alle 10.03.38.png"/>
          <p:cNvPicPr>
            <a:picLocks noChangeAspect="1"/>
          </p:cNvPicPr>
          <p:nvPr/>
        </p:nvPicPr>
        <p:blipFill>
          <a:blip r:embed="rId2">
            <a:extLst/>
          </a:blip>
          <a:stretch>
            <a:fillRect/>
          </a:stretch>
        </p:blipFill>
        <p:spPr>
          <a:xfrm>
            <a:off x="730250" y="266700"/>
            <a:ext cx="7683500" cy="6324600"/>
          </a:xfrm>
          <a:prstGeom prst="rect">
            <a:avLst/>
          </a:prstGeom>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4" name="COMPORTAMENTO DIVERSO…"/>
          <p:cNvSpPr/>
          <p:nvPr/>
        </p:nvSpPr>
        <p:spPr>
          <a:xfrm>
            <a:off x="190500" y="2102978"/>
            <a:ext cx="8763000" cy="265204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9687" marR="40639" algn="ctr">
              <a:buClr>
                <a:srgbClr val="E32400"/>
              </a:buClr>
              <a:buFont typeface="Arial"/>
              <a:defRPr b="1" sz="3600">
                <a:solidFill>
                  <a:srgbClr val="E32400"/>
                </a:solidFill>
                <a:uFill>
                  <a:solidFill>
                    <a:srgbClr val="E32400"/>
                  </a:solidFill>
                </a:uFill>
                <a:latin typeface="Arial"/>
                <a:ea typeface="Arial"/>
                <a:cs typeface="Arial"/>
                <a:sym typeface="Arial"/>
              </a:defRPr>
            </a:pPr>
            <a:r>
              <a:t>COMPORTAMENTO DIVERSO</a:t>
            </a:r>
          </a:p>
          <a:p>
            <a:pPr marL="39687" marR="40639" algn="ctr">
              <a:buClr>
                <a:srgbClr val="E32400"/>
              </a:buClr>
              <a:buFont typeface="Arial"/>
              <a:defRPr b="1" sz="3600">
                <a:solidFill>
                  <a:srgbClr val="E32400"/>
                </a:solidFill>
                <a:uFill>
                  <a:solidFill>
                    <a:srgbClr val="E32400"/>
                  </a:solidFill>
                </a:uFill>
                <a:latin typeface="Arial"/>
                <a:ea typeface="Arial"/>
                <a:cs typeface="Arial"/>
                <a:sym typeface="Arial"/>
              </a:defRPr>
            </a:pPr>
          </a:p>
          <a:p>
            <a:pPr marL="39687" marR="40639" algn="ctr">
              <a:buClr>
                <a:srgbClr val="E32400"/>
              </a:buClr>
              <a:buFont typeface="Arial"/>
              <a:defRPr b="1" sz="3600">
                <a:solidFill>
                  <a:srgbClr val="E32400"/>
                </a:solidFill>
                <a:uFill>
                  <a:solidFill>
                    <a:srgbClr val="E32400"/>
                  </a:solidFill>
                </a:uFill>
                <a:latin typeface="Arial"/>
                <a:ea typeface="Arial"/>
                <a:cs typeface="Arial"/>
                <a:sym typeface="Arial"/>
              </a:defRPr>
            </a:pPr>
            <a:r>
              <a:t>CRISI DI PIANTO</a:t>
            </a:r>
          </a:p>
          <a:p>
            <a:pPr marL="39687" marR="40639" algn="ctr">
              <a:buClr>
                <a:srgbClr val="E32400"/>
              </a:buClr>
              <a:buFont typeface="Arial"/>
              <a:defRPr b="1" sz="3600">
                <a:solidFill>
                  <a:srgbClr val="E32400"/>
                </a:solidFill>
                <a:uFill>
                  <a:solidFill>
                    <a:srgbClr val="E32400"/>
                  </a:solidFill>
                </a:uFill>
                <a:latin typeface="Arial"/>
                <a:ea typeface="Arial"/>
                <a:cs typeface="Arial"/>
                <a:sym typeface="Arial"/>
              </a:defRPr>
            </a:pPr>
          </a:p>
          <a:p>
            <a:pPr marL="39687" marR="40639" algn="ctr">
              <a:buClr>
                <a:srgbClr val="E32400"/>
              </a:buClr>
              <a:buFont typeface="Arial"/>
              <a:defRPr b="1" sz="3600">
                <a:solidFill>
                  <a:srgbClr val="E32400"/>
                </a:solidFill>
                <a:uFill>
                  <a:solidFill>
                    <a:srgbClr val="E32400"/>
                  </a:solidFill>
                </a:uFill>
                <a:latin typeface="Arial"/>
                <a:ea typeface="Arial"/>
                <a:cs typeface="Arial"/>
                <a:sym typeface="Arial"/>
              </a:defRPr>
            </a:pPr>
            <a:r>
              <a:t>RISVEGLIO NOTTURNO</a:t>
            </a:r>
          </a:p>
        </p:txBody>
      </p:sp>
      <p:pic>
        <p:nvPicPr>
          <p:cNvPr id="215" name="Screenshot 2024-03-26 alle 10.33.50.png" descr="Screenshot 2024-03-26 alle 10.33.50.png"/>
          <p:cNvPicPr>
            <a:picLocks noChangeAspect="1"/>
          </p:cNvPicPr>
          <p:nvPr/>
        </p:nvPicPr>
        <p:blipFill>
          <a:blip r:embed="rId2">
            <a:extLst/>
          </a:blip>
          <a:stretch>
            <a:fillRect/>
          </a:stretch>
        </p:blipFill>
        <p:spPr>
          <a:xfrm>
            <a:off x="290680" y="254194"/>
            <a:ext cx="1736569" cy="1674548"/>
          </a:xfrm>
          <a:prstGeom prst="rect">
            <a:avLst/>
          </a:prstGeom>
        </p:spPr>
      </p:pic>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7" name="Screenshot 2024-03-26 alle 10.18.18.png" descr="Screenshot 2024-03-26 alle 10.18.18.png"/>
          <p:cNvPicPr>
            <a:picLocks noChangeAspect="1"/>
          </p:cNvPicPr>
          <p:nvPr/>
        </p:nvPicPr>
        <p:blipFill>
          <a:blip r:embed="rId2">
            <a:extLst/>
          </a:blip>
          <a:stretch>
            <a:fillRect/>
          </a:stretch>
        </p:blipFill>
        <p:spPr>
          <a:xfrm>
            <a:off x="2190750" y="223176"/>
            <a:ext cx="4762500" cy="508001"/>
          </a:xfrm>
          <a:prstGeom prst="rect">
            <a:avLst/>
          </a:prstGeom>
        </p:spPr>
      </p:pic>
      <p:pic>
        <p:nvPicPr>
          <p:cNvPr id="218" name="Screenshot 2024-03-26 alle 10.19.32.png" descr="Screenshot 2024-03-26 alle 10.19.32.png"/>
          <p:cNvPicPr>
            <a:picLocks noChangeAspect="1"/>
          </p:cNvPicPr>
          <p:nvPr/>
        </p:nvPicPr>
        <p:blipFill>
          <a:blip r:embed="rId3">
            <a:extLst/>
          </a:blip>
          <a:stretch>
            <a:fillRect/>
          </a:stretch>
        </p:blipFill>
        <p:spPr>
          <a:xfrm>
            <a:off x="280392" y="4394746"/>
            <a:ext cx="8583176" cy="1689720"/>
          </a:xfrm>
          <a:prstGeom prst="rect">
            <a:avLst/>
          </a:prstGeom>
        </p:spPr>
      </p:pic>
      <p:pic>
        <p:nvPicPr>
          <p:cNvPr id="219" name="Screenshot 2024-03-26 alle 10.21.56.png" descr="Screenshot 2024-03-26 alle 10.21.56.png"/>
          <p:cNvPicPr>
            <a:picLocks noChangeAspect="1"/>
          </p:cNvPicPr>
          <p:nvPr/>
        </p:nvPicPr>
        <p:blipFill>
          <a:blip r:embed="rId4">
            <a:extLst/>
          </a:blip>
          <a:stretch>
            <a:fillRect/>
          </a:stretch>
        </p:blipFill>
        <p:spPr>
          <a:xfrm>
            <a:off x="2023687" y="1147226"/>
            <a:ext cx="1829980" cy="3034640"/>
          </a:xfrm>
          <a:prstGeom prst="rect">
            <a:avLst/>
          </a:prstGeom>
        </p:spPr>
      </p:pic>
      <p:pic>
        <p:nvPicPr>
          <p:cNvPr id="220" name="Screenshot 2024-03-26 alle 10.25.37.png" descr="Screenshot 2024-03-26 alle 10.25.37.png"/>
          <p:cNvPicPr>
            <a:picLocks noChangeAspect="1"/>
          </p:cNvPicPr>
          <p:nvPr/>
        </p:nvPicPr>
        <p:blipFill>
          <a:blip r:embed="rId5">
            <a:extLst/>
          </a:blip>
          <a:stretch>
            <a:fillRect/>
          </a:stretch>
        </p:blipFill>
        <p:spPr>
          <a:xfrm>
            <a:off x="4870647" y="1470746"/>
            <a:ext cx="3073401" cy="2387601"/>
          </a:xfrm>
          <a:prstGeom prst="rect">
            <a:avLst/>
          </a:prstGeom>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2" name="Screenshot 2024-03-26 alle 10.38.50.png" descr="Screenshot 2024-03-26 alle 10.38.50.png"/>
          <p:cNvPicPr>
            <a:picLocks noChangeAspect="1"/>
          </p:cNvPicPr>
          <p:nvPr/>
        </p:nvPicPr>
        <p:blipFill>
          <a:blip r:embed="rId2">
            <a:extLst/>
          </a:blip>
          <a:srcRect l="2108" t="0" r="0" b="2805"/>
          <a:stretch>
            <a:fillRect/>
          </a:stretch>
        </p:blipFill>
        <p:spPr>
          <a:xfrm>
            <a:off x="-64493" y="1497041"/>
            <a:ext cx="9273076" cy="4654804"/>
          </a:xfrm>
          <a:prstGeom prst="rect">
            <a:avLst/>
          </a:prstGeom>
        </p:spPr>
      </p:pic>
      <p:pic>
        <p:nvPicPr>
          <p:cNvPr id="223" name="Screenshot 2024-03-26 alle 10.18.18.png" descr="Screenshot 2024-03-26 alle 10.18.18.png"/>
          <p:cNvPicPr>
            <a:picLocks noChangeAspect="1"/>
          </p:cNvPicPr>
          <p:nvPr/>
        </p:nvPicPr>
        <p:blipFill>
          <a:blip r:embed="rId3">
            <a:extLst/>
          </a:blip>
          <a:stretch>
            <a:fillRect/>
          </a:stretch>
        </p:blipFill>
        <p:spPr>
          <a:xfrm>
            <a:off x="2190750" y="439076"/>
            <a:ext cx="4762500" cy="508001"/>
          </a:xfrm>
          <a:prstGeom prst="rect">
            <a:avLst/>
          </a:prstGeom>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5" name="Meno del 10% dei casi ha origine organica…"/>
          <p:cNvSpPr txBox="1"/>
          <p:nvPr>
            <p:ph type="body" idx="1"/>
          </p:nvPr>
        </p:nvSpPr>
        <p:spPr>
          <a:xfrm>
            <a:off x="565993" y="1335458"/>
            <a:ext cx="8229601" cy="5257801"/>
          </a:xfrm>
          <a:prstGeom prst="rect">
            <a:avLst/>
          </a:prstGeom>
        </p:spPr>
        <p:txBody>
          <a:bodyPr/>
          <a:lstStyle/>
          <a:p>
            <a:pPr/>
            <a:r>
              <a:t>Meno del 10% dei casi ha origine organica</a:t>
            </a:r>
          </a:p>
          <a:p>
            <a:pPr marL="382587" indent="-342899">
              <a:defRPr sz="2900"/>
            </a:pPr>
          </a:p>
          <a:p>
            <a:pPr marL="382587" indent="-342899">
              <a:defRPr sz="2900"/>
            </a:pPr>
            <a:r>
              <a:t>Stitichezza</a:t>
            </a:r>
          </a:p>
          <a:p>
            <a:pPr marL="382587" indent="-342899">
              <a:defRPr sz="2900"/>
            </a:pPr>
            <a:r>
              <a:t>Malattia celiaca</a:t>
            </a:r>
          </a:p>
          <a:p>
            <a:pPr marL="382587" indent="-342899">
              <a:defRPr sz="2900"/>
            </a:pPr>
            <a:r>
              <a:t>Intolleranza al lattosio</a:t>
            </a:r>
          </a:p>
          <a:p>
            <a:pPr marL="382587" indent="-342899">
              <a:defRPr sz="2900"/>
            </a:pPr>
            <a:r>
              <a:t>Parassitosi intestinale</a:t>
            </a:r>
          </a:p>
          <a:p>
            <a:pPr marL="382587" indent="-342899">
              <a:defRPr sz="2900"/>
            </a:pPr>
            <a:r>
              <a:t>Calcolosi renale o della colecisti</a:t>
            </a:r>
          </a:p>
          <a:p>
            <a:pPr marL="382587" indent="-342899">
              <a:defRPr sz="2900"/>
            </a:pPr>
            <a:r>
              <a:t>Enterite, infezione delle vie urinarie, polmonite</a:t>
            </a:r>
          </a:p>
          <a:p>
            <a:pPr>
              <a:defRPr sz="3000"/>
            </a:pPr>
            <a:r>
              <a:t>Malattia infiammatoria intestinale</a:t>
            </a:r>
          </a:p>
          <a:p>
            <a:pPr>
              <a:defRPr sz="3000"/>
            </a:pPr>
            <a:r>
              <a:t>Attenzione al dolore testicolare</a:t>
            </a:r>
          </a:p>
        </p:txBody>
      </p:sp>
      <p:pic>
        <p:nvPicPr>
          <p:cNvPr id="226" name="Screenshot 2024-03-26 alle 10.18.18.png" descr="Screenshot 2024-03-26 alle 10.18.18.png"/>
          <p:cNvPicPr>
            <a:picLocks noChangeAspect="1"/>
          </p:cNvPicPr>
          <p:nvPr/>
        </p:nvPicPr>
        <p:blipFill>
          <a:blip r:embed="rId2">
            <a:extLst/>
          </a:blip>
          <a:srcRect l="0" t="0" r="0" b="0"/>
          <a:stretch>
            <a:fillRect/>
          </a:stretch>
        </p:blipFill>
        <p:spPr>
          <a:xfrm>
            <a:off x="1693911" y="232750"/>
            <a:ext cx="5973622" cy="637187"/>
          </a:xfrm>
          <a:prstGeom prst="rect">
            <a:avLst/>
          </a:prstGeom>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8" name="Bambini d’età &lt; 3 mesi…"/>
          <p:cNvSpPr/>
          <p:nvPr/>
        </p:nvSpPr>
        <p:spPr>
          <a:xfrm>
            <a:off x="879583" y="1384300"/>
            <a:ext cx="7391401" cy="53721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292100" marR="5078" indent="-292100">
              <a:lnSpc>
                <a:spcPct val="150000"/>
              </a:lnSpc>
              <a:spcBef>
                <a:spcPts val="700"/>
              </a:spcBef>
              <a:buClr>
                <a:srgbClr val="000000"/>
              </a:buClr>
              <a:buSzPct val="100000"/>
              <a:buFont typeface="Comic Sans MS"/>
              <a:buChar char="•"/>
              <a:defRPr sz="2400">
                <a:solidFill>
                  <a:srgbClr val="000000"/>
                </a:solidFill>
                <a:uFill>
                  <a:solidFill>
                    <a:srgbClr val="000000"/>
                  </a:solidFill>
                </a:uFill>
                <a:latin typeface="Comic Sans MS"/>
                <a:ea typeface="Comic Sans MS"/>
                <a:cs typeface="Comic Sans MS"/>
                <a:sym typeface="Comic Sans MS"/>
              </a:defRPr>
            </a:pPr>
            <a:r>
              <a:t>Bambini d’età &lt; 3 mesi</a:t>
            </a:r>
          </a:p>
          <a:p>
            <a:pPr marL="0" marR="5078">
              <a:lnSpc>
                <a:spcPct val="150000"/>
              </a:lnSpc>
              <a:spcBef>
                <a:spcPts val="700"/>
              </a:spcBef>
              <a:defRPr sz="2400">
                <a:solidFill>
                  <a:srgbClr val="000000"/>
                </a:solidFill>
                <a:uFill>
                  <a:solidFill>
                    <a:srgbClr val="000000"/>
                  </a:solidFill>
                </a:uFill>
                <a:latin typeface="Comic Sans MS"/>
                <a:ea typeface="Comic Sans MS"/>
                <a:cs typeface="Comic Sans MS"/>
                <a:sym typeface="Comic Sans MS"/>
              </a:defRPr>
            </a:pPr>
          </a:p>
          <a:p>
            <a:pPr marL="292100" marR="5078" indent="-292100">
              <a:lnSpc>
                <a:spcPct val="150000"/>
              </a:lnSpc>
              <a:spcBef>
                <a:spcPts val="700"/>
              </a:spcBef>
              <a:buClr>
                <a:srgbClr val="000000"/>
              </a:buClr>
              <a:buSzPct val="100000"/>
              <a:buFont typeface="Comic Sans MS"/>
              <a:buChar char="•"/>
              <a:defRPr sz="2400">
                <a:solidFill>
                  <a:srgbClr val="000000"/>
                </a:solidFill>
                <a:uFill>
                  <a:solidFill>
                    <a:srgbClr val="000000"/>
                  </a:solidFill>
                </a:uFill>
                <a:latin typeface="Comic Sans MS"/>
                <a:ea typeface="Comic Sans MS"/>
                <a:cs typeface="Comic Sans MS"/>
                <a:sym typeface="Comic Sans MS"/>
              </a:defRPr>
            </a:pPr>
            <a:r>
              <a:t>Bambini con patologia oncologica</a:t>
            </a:r>
          </a:p>
          <a:p>
            <a:pPr marL="292100" marR="5078" indent="-292100">
              <a:lnSpc>
                <a:spcPct val="150000"/>
              </a:lnSpc>
              <a:spcBef>
                <a:spcPts val="700"/>
              </a:spcBef>
              <a:buClr>
                <a:srgbClr val="000000"/>
              </a:buClr>
              <a:buSzPct val="100000"/>
              <a:buFont typeface="Comic Sans MS"/>
              <a:buChar char="•"/>
              <a:defRPr sz="2400">
                <a:solidFill>
                  <a:srgbClr val="000000"/>
                </a:solidFill>
                <a:uFill>
                  <a:solidFill>
                    <a:srgbClr val="000000"/>
                  </a:solidFill>
                </a:uFill>
                <a:latin typeface="Comic Sans MS"/>
                <a:ea typeface="Comic Sans MS"/>
                <a:cs typeface="Comic Sans MS"/>
                <a:sym typeface="Comic Sans MS"/>
              </a:defRPr>
            </a:pPr>
          </a:p>
          <a:p>
            <a:pPr marL="292100" marR="5078" indent="-292100">
              <a:lnSpc>
                <a:spcPct val="150000"/>
              </a:lnSpc>
              <a:spcBef>
                <a:spcPts val="700"/>
              </a:spcBef>
              <a:buClr>
                <a:srgbClr val="000000"/>
              </a:buClr>
              <a:buSzPct val="100000"/>
              <a:buFont typeface="Comic Sans MS"/>
              <a:buChar char="•"/>
              <a:defRPr sz="2400">
                <a:solidFill>
                  <a:srgbClr val="000000"/>
                </a:solidFill>
                <a:uFill>
                  <a:solidFill>
                    <a:srgbClr val="000000"/>
                  </a:solidFill>
                </a:uFill>
                <a:latin typeface="Comic Sans MS"/>
                <a:ea typeface="Comic Sans MS"/>
                <a:cs typeface="Comic Sans MS"/>
                <a:sym typeface="Comic Sans MS"/>
              </a:defRPr>
            </a:pPr>
            <a:r>
              <a:t>Bambini con patologie croniche</a:t>
            </a:r>
          </a:p>
          <a:p>
            <a:pPr marL="0" marR="5078">
              <a:lnSpc>
                <a:spcPct val="150000"/>
              </a:lnSpc>
              <a:spcBef>
                <a:spcPts val="700"/>
              </a:spcBef>
              <a:defRPr sz="2400">
                <a:solidFill>
                  <a:srgbClr val="000000"/>
                </a:solidFill>
                <a:uFill>
                  <a:solidFill>
                    <a:srgbClr val="000000"/>
                  </a:solidFill>
                </a:uFill>
                <a:latin typeface="Comic Sans MS"/>
                <a:ea typeface="Comic Sans MS"/>
                <a:cs typeface="Comic Sans MS"/>
                <a:sym typeface="Comic Sans MS"/>
              </a:defRPr>
            </a:pPr>
          </a:p>
          <a:p>
            <a:pPr marL="292100" marR="5078" indent="-292100">
              <a:lnSpc>
                <a:spcPct val="150000"/>
              </a:lnSpc>
              <a:spcBef>
                <a:spcPts val="700"/>
              </a:spcBef>
              <a:buClr>
                <a:srgbClr val="000000"/>
              </a:buClr>
              <a:buSzPct val="100000"/>
              <a:buFont typeface="Comic Sans MS"/>
              <a:buChar char="•"/>
              <a:defRPr sz="2400">
                <a:solidFill>
                  <a:srgbClr val="000000"/>
                </a:solidFill>
                <a:uFill>
                  <a:solidFill>
                    <a:srgbClr val="000000"/>
                  </a:solidFill>
                </a:uFill>
                <a:latin typeface="Comic Sans MS"/>
                <a:ea typeface="Comic Sans MS"/>
                <a:cs typeface="Comic Sans MS"/>
                <a:sym typeface="Comic Sans MS"/>
              </a:defRPr>
            </a:pPr>
            <a:r>
              <a:t>Bambini portatori di device</a:t>
            </a:r>
          </a:p>
        </p:txBody>
      </p:sp>
      <p:grpSp>
        <p:nvGrpSpPr>
          <p:cNvPr id="231" name="Raggruppa"/>
          <p:cNvGrpSpPr/>
          <p:nvPr/>
        </p:nvGrpSpPr>
        <p:grpSpPr>
          <a:xfrm>
            <a:off x="508000" y="192087"/>
            <a:ext cx="8128000" cy="1130301"/>
            <a:chOff x="0" y="0"/>
            <a:chExt cx="8128000" cy="1130300"/>
          </a:xfrm>
        </p:grpSpPr>
        <p:sp>
          <p:nvSpPr>
            <p:cNvPr id="229" name="CATEGORIE A RISCHIO"/>
            <p:cNvSpPr/>
            <p:nvPr/>
          </p:nvSpPr>
          <p:spPr>
            <a:xfrm>
              <a:off x="50800" y="247650"/>
              <a:ext cx="8077200" cy="6350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marL="39687" marR="40639" algn="ctr">
                <a:buClr>
                  <a:srgbClr val="E32400"/>
                </a:buClr>
                <a:buFont typeface="Comic Sans MS"/>
                <a:defRPr b="1" sz="3600">
                  <a:solidFill>
                    <a:srgbClr val="E32400"/>
                  </a:solidFill>
                  <a:uFill>
                    <a:solidFill>
                      <a:srgbClr val="E32400"/>
                    </a:solidFill>
                  </a:uFill>
                  <a:latin typeface="Comic Sans MS"/>
                  <a:ea typeface="Comic Sans MS"/>
                  <a:cs typeface="Comic Sans MS"/>
                  <a:sym typeface="Comic Sans MS"/>
                </a:defRPr>
              </a:lvl1pPr>
            </a:lstStyle>
            <a:p>
              <a:pPr/>
              <a:r>
                <a:t>CATEGORIE A RISCHIO</a:t>
              </a:r>
            </a:p>
          </p:txBody>
        </p:sp>
        <p:pic>
          <p:nvPicPr>
            <p:cNvPr id="230" name="image.png" descr="image.png"/>
            <p:cNvPicPr>
              <a:picLocks noChangeAspect="0"/>
            </p:cNvPicPr>
            <p:nvPr/>
          </p:nvPicPr>
          <p:blipFill>
            <a:blip r:embed="rId2">
              <a:extLst/>
            </a:blip>
            <a:stretch>
              <a:fillRect/>
            </a:stretch>
          </p:blipFill>
          <p:spPr>
            <a:xfrm>
              <a:off x="0" y="0"/>
              <a:ext cx="8115300" cy="1130300"/>
            </a:xfrm>
            <a:prstGeom prst="rect">
              <a:avLst/>
            </a:prstGeom>
            <a:ln w="9525" cap="flat">
              <a:noFill/>
              <a:round/>
            </a:ln>
            <a:effectLst/>
          </p:spPr>
        </p:pic>
      </p:gr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3" name="Screenshot 2024-03-26 alle 10.40.27.png" descr="Screenshot 2024-03-26 alle 10.40.27.png"/>
          <p:cNvPicPr>
            <a:picLocks noChangeAspect="1"/>
          </p:cNvPicPr>
          <p:nvPr/>
        </p:nvPicPr>
        <p:blipFill>
          <a:blip r:embed="rId2">
            <a:extLst/>
          </a:blip>
          <a:stretch>
            <a:fillRect/>
          </a:stretch>
        </p:blipFill>
        <p:spPr>
          <a:xfrm>
            <a:off x="2324100" y="551676"/>
            <a:ext cx="4495800" cy="596901"/>
          </a:xfrm>
          <a:prstGeom prst="rect">
            <a:avLst/>
          </a:prstGeom>
        </p:spPr>
      </p:pic>
      <p:pic>
        <p:nvPicPr>
          <p:cNvPr id="234" name="Screenshot 2024-03-26 alle 10.42.22.png" descr="Screenshot 2024-03-26 alle 10.42.22.png"/>
          <p:cNvPicPr>
            <a:picLocks noChangeAspect="1"/>
          </p:cNvPicPr>
          <p:nvPr/>
        </p:nvPicPr>
        <p:blipFill>
          <a:blip r:embed="rId3">
            <a:extLst/>
          </a:blip>
          <a:srcRect l="0" t="0" r="0" b="0"/>
          <a:stretch>
            <a:fillRect/>
          </a:stretch>
        </p:blipFill>
        <p:spPr>
          <a:xfrm>
            <a:off x="3117850" y="1758950"/>
            <a:ext cx="2908300" cy="3340100"/>
          </a:xfrm>
          <a:prstGeom prst="rect">
            <a:avLst/>
          </a:prstGeom>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7" name="CODICE 1 Emergenza: compromissione di una o piu’ funzioni vitali oppure alterazione critica di uno o più parametri vitali (codice 1 rosso: 0.2-2% accessi Pediatrici al PS)…"/>
          <p:cNvSpPr/>
          <p:nvPr/>
        </p:nvSpPr>
        <p:spPr>
          <a:xfrm>
            <a:off x="158750" y="1597291"/>
            <a:ext cx="8826500" cy="409521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0" marR="0">
              <a:buClr>
                <a:srgbClr val="FFFFFF"/>
              </a:buClr>
              <a:buFont typeface="Helvetica"/>
              <a:tabLst>
                <a:tab pos="355600" algn="l"/>
                <a:tab pos="355600" algn="l"/>
                <a:tab pos="711200" algn="l"/>
                <a:tab pos="711200" algn="l"/>
                <a:tab pos="1066800" algn="l"/>
                <a:tab pos="1066800" algn="l"/>
                <a:tab pos="1422400" algn="l"/>
                <a:tab pos="1422400" algn="l"/>
                <a:tab pos="1778000" algn="l"/>
                <a:tab pos="1778000" algn="l"/>
                <a:tab pos="2133600" algn="l"/>
                <a:tab pos="2133600" algn="l"/>
                <a:tab pos="2489200" algn="l"/>
                <a:tab pos="2489200" algn="l"/>
                <a:tab pos="2844800" algn="l"/>
                <a:tab pos="2844800" algn="l"/>
                <a:tab pos="3200400" algn="l"/>
                <a:tab pos="3200400" algn="l"/>
                <a:tab pos="3556000" algn="l"/>
                <a:tab pos="3556000" algn="l"/>
                <a:tab pos="3911600" algn="l"/>
                <a:tab pos="3911600" algn="l"/>
                <a:tab pos="4267200" algn="l"/>
                <a:tab pos="4267200" algn="l"/>
                <a:tab pos="4572000" algn="l"/>
              </a:tabLst>
              <a:defRPr>
                <a:solidFill>
                  <a:srgbClr val="000000"/>
                </a:solidFill>
                <a:uFill>
                  <a:solidFill>
                    <a:srgbClr val="000000"/>
                  </a:solidFill>
                </a:uFill>
              </a:defRPr>
            </a:pPr>
            <a:r>
              <a:rPr baseline="6999" sz="4200">
                <a:solidFill>
                  <a:srgbClr val="E32400"/>
                </a:solidFill>
                <a:uFill>
                  <a:solidFill>
                    <a:srgbClr val="E32400"/>
                  </a:solidFill>
                </a:uFill>
                <a:latin typeface="Helvetica"/>
                <a:ea typeface="Helvetica"/>
                <a:cs typeface="Helvetica"/>
                <a:sym typeface="Helvetica"/>
              </a:rPr>
              <a:t>CODICE 1 </a:t>
            </a:r>
            <a:r>
              <a:rPr sz="2800">
                <a:solidFill>
                  <a:srgbClr val="E32400"/>
                </a:solidFill>
                <a:uFill>
                  <a:solidFill>
                    <a:srgbClr val="E32400"/>
                  </a:solidFill>
                </a:uFill>
                <a:latin typeface="Helvetica"/>
                <a:ea typeface="Helvetica"/>
                <a:cs typeface="Helvetica"/>
                <a:sym typeface="Helvetica"/>
              </a:rPr>
              <a:t>Emergenza</a:t>
            </a:r>
            <a:r>
              <a:rPr sz="2800">
                <a:latin typeface="Helvetica"/>
                <a:ea typeface="Helvetica"/>
                <a:cs typeface="Helvetica"/>
                <a:sym typeface="Helvetica"/>
              </a:rPr>
              <a:t>: </a:t>
            </a:r>
            <a:r>
              <a:rPr b="1" sz="2800">
                <a:latin typeface="Helvetica"/>
                <a:ea typeface="Helvetica"/>
                <a:cs typeface="Helvetica"/>
                <a:sym typeface="Helvetica"/>
              </a:rPr>
              <a:t>compromissione di una</a:t>
            </a:r>
            <a:r>
              <a:rPr sz="2800">
                <a:latin typeface="Helvetica"/>
                <a:ea typeface="Helvetica"/>
                <a:cs typeface="Helvetica"/>
                <a:sym typeface="Helvetica"/>
              </a:rPr>
              <a:t> o piu’ funzioni vitali </a:t>
            </a:r>
            <a:r>
              <a:rPr b="1" sz="2800">
                <a:latin typeface="Helvetica"/>
                <a:ea typeface="Helvetica"/>
                <a:cs typeface="Helvetica"/>
                <a:sym typeface="Helvetica"/>
              </a:rPr>
              <a:t>oppure alterazione critica di uno</a:t>
            </a:r>
            <a:r>
              <a:rPr sz="2800">
                <a:latin typeface="Helvetica"/>
                <a:ea typeface="Helvetica"/>
                <a:cs typeface="Helvetica"/>
                <a:sym typeface="Helvetica"/>
              </a:rPr>
              <a:t> o più parametri vitali (</a:t>
            </a:r>
            <a:r>
              <a:rPr sz="2800">
                <a:solidFill>
                  <a:srgbClr val="E32400"/>
                </a:solidFill>
                <a:uFill>
                  <a:solidFill>
                    <a:srgbClr val="E32400"/>
                  </a:solidFill>
                </a:uFill>
                <a:latin typeface="Helvetica"/>
                <a:ea typeface="Helvetica"/>
                <a:cs typeface="Helvetica"/>
                <a:sym typeface="Helvetica"/>
              </a:rPr>
              <a:t>codice 1 rosso: 0.2-2% accessi Pediatrici al PS</a:t>
            </a:r>
            <a:r>
              <a:rPr sz="2800">
                <a:latin typeface="Helvetica"/>
                <a:ea typeface="Helvetica"/>
                <a:cs typeface="Helvetica"/>
                <a:sym typeface="Helvetica"/>
              </a:rPr>
              <a:t>) </a:t>
            </a:r>
            <a:endParaRPr sz="2800">
              <a:latin typeface="Helvetica"/>
              <a:ea typeface="Helvetica"/>
              <a:cs typeface="Helvetica"/>
              <a:sym typeface="Helvetica"/>
            </a:endParaRPr>
          </a:p>
          <a:p>
            <a:pPr marL="0" marR="0">
              <a:buClr>
                <a:srgbClr val="FFFFFF"/>
              </a:buClr>
              <a:buFont typeface="Helvetica"/>
              <a:tabLst>
                <a:tab pos="355600" algn="l"/>
                <a:tab pos="355600" algn="l"/>
                <a:tab pos="711200" algn="l"/>
                <a:tab pos="711200" algn="l"/>
                <a:tab pos="1066800" algn="l"/>
                <a:tab pos="1066800" algn="l"/>
                <a:tab pos="1422400" algn="l"/>
                <a:tab pos="1422400" algn="l"/>
                <a:tab pos="1778000" algn="l"/>
                <a:tab pos="1778000" algn="l"/>
                <a:tab pos="2133600" algn="l"/>
                <a:tab pos="2133600" algn="l"/>
                <a:tab pos="2489200" algn="l"/>
                <a:tab pos="2489200" algn="l"/>
                <a:tab pos="2844800" algn="l"/>
                <a:tab pos="2844800" algn="l"/>
                <a:tab pos="3200400" algn="l"/>
                <a:tab pos="3200400" algn="l"/>
                <a:tab pos="3556000" algn="l"/>
                <a:tab pos="3556000" algn="l"/>
                <a:tab pos="3911600" algn="l"/>
                <a:tab pos="3911600" algn="l"/>
                <a:tab pos="4267200" algn="l"/>
                <a:tab pos="4267200" algn="l"/>
                <a:tab pos="4572000" algn="l"/>
              </a:tabLst>
              <a:defRPr>
                <a:solidFill>
                  <a:srgbClr val="000000"/>
                </a:solidFill>
                <a:uFill>
                  <a:solidFill>
                    <a:srgbClr val="000000"/>
                  </a:solidFill>
                </a:uFill>
              </a:defRPr>
            </a:pPr>
            <a:endParaRPr sz="2800">
              <a:latin typeface="Helvetica"/>
              <a:ea typeface="Helvetica"/>
              <a:cs typeface="Helvetica"/>
              <a:sym typeface="Helvetica"/>
            </a:endParaRPr>
          </a:p>
          <a:p>
            <a:pPr marL="0" marR="0">
              <a:buClr>
                <a:srgbClr val="FFFFFF"/>
              </a:buClr>
              <a:buFont typeface="Helvetica"/>
              <a:tabLst>
                <a:tab pos="355600" algn="l"/>
                <a:tab pos="355600" algn="l"/>
                <a:tab pos="711200" algn="l"/>
                <a:tab pos="711200" algn="l"/>
                <a:tab pos="1066800" algn="l"/>
                <a:tab pos="1066800" algn="l"/>
                <a:tab pos="1422400" algn="l"/>
                <a:tab pos="1422400" algn="l"/>
                <a:tab pos="1778000" algn="l"/>
                <a:tab pos="1778000" algn="l"/>
                <a:tab pos="2133600" algn="l"/>
                <a:tab pos="2133600" algn="l"/>
                <a:tab pos="2489200" algn="l"/>
                <a:tab pos="2489200" algn="l"/>
                <a:tab pos="2844800" algn="l"/>
                <a:tab pos="2844800" algn="l"/>
                <a:tab pos="3200400" algn="l"/>
                <a:tab pos="3200400" algn="l"/>
                <a:tab pos="3556000" algn="l"/>
                <a:tab pos="3556000" algn="l"/>
                <a:tab pos="3911600" algn="l"/>
                <a:tab pos="3911600" algn="l"/>
                <a:tab pos="4267200" algn="l"/>
                <a:tab pos="4267200" algn="l"/>
                <a:tab pos="4572000" algn="l"/>
              </a:tabLst>
              <a:defRPr>
                <a:solidFill>
                  <a:srgbClr val="000000"/>
                </a:solidFill>
                <a:uFill>
                  <a:solidFill>
                    <a:srgbClr val="000000"/>
                  </a:solidFill>
                </a:uFill>
              </a:defRPr>
            </a:pPr>
            <a:r>
              <a:rPr sz="2800">
                <a:solidFill>
                  <a:srgbClr val="F3992D"/>
                </a:solidFill>
                <a:uFill>
                  <a:solidFill>
                    <a:srgbClr val="FFAA00"/>
                  </a:solidFill>
                </a:uFill>
                <a:latin typeface="Helvetica"/>
                <a:ea typeface="Helvetica"/>
                <a:cs typeface="Helvetica"/>
                <a:sym typeface="Helvetica"/>
              </a:rPr>
              <a:t>CODICE 2 Urgenza (non differibile)</a:t>
            </a:r>
            <a:r>
              <a:rPr sz="2800">
                <a:latin typeface="Helvetica"/>
                <a:ea typeface="Helvetica"/>
                <a:cs typeface="Helvetica"/>
                <a:sym typeface="Helvetica"/>
              </a:rPr>
              <a:t>: </a:t>
            </a:r>
            <a:r>
              <a:rPr b="1" sz="2800">
                <a:latin typeface="Helvetica"/>
                <a:ea typeface="Helvetica"/>
                <a:cs typeface="Helvetica"/>
                <a:sym typeface="Helvetica"/>
              </a:rPr>
              <a:t>rischio evolutivo di compromissione di una o piu’ funzioni vitali o dolore severo</a:t>
            </a:r>
            <a:r>
              <a:rPr sz="2800">
                <a:latin typeface="Helvetica"/>
                <a:ea typeface="Helvetica"/>
                <a:cs typeface="Helvetica"/>
                <a:sym typeface="Helvetica"/>
              </a:rPr>
              <a:t> (</a:t>
            </a:r>
            <a:r>
              <a:rPr sz="2800">
                <a:solidFill>
                  <a:srgbClr val="FFAA00"/>
                </a:solidFill>
                <a:uFill>
                  <a:solidFill>
                    <a:srgbClr val="FFAA00"/>
                  </a:solidFill>
                </a:uFill>
                <a:latin typeface="Helvetica"/>
                <a:ea typeface="Helvetica"/>
                <a:cs typeface="Helvetica"/>
                <a:sym typeface="Helvetica"/>
              </a:rPr>
              <a:t>codice 2 giallo/arancione: 5-10% accessi Pediatrici al PS</a:t>
            </a:r>
            <a:r>
              <a:rPr sz="2800">
                <a:latin typeface="Helvetica"/>
                <a:ea typeface="Helvetica"/>
                <a:cs typeface="Helvetica"/>
                <a:sym typeface="Helvetica"/>
              </a:rPr>
              <a:t>)</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6" name="TRAUMA?…"/>
          <p:cNvSpPr txBox="1"/>
          <p:nvPr>
            <p:ph type="body" sz="half" idx="1"/>
          </p:nvPr>
        </p:nvSpPr>
        <p:spPr>
          <a:xfrm>
            <a:off x="457200" y="4280126"/>
            <a:ext cx="8229600" cy="1738065"/>
          </a:xfrm>
          <a:prstGeom prst="rect">
            <a:avLst/>
          </a:prstGeom>
        </p:spPr>
        <p:txBody>
          <a:bodyPr/>
          <a:lstStyle/>
          <a:p>
            <a:pPr/>
            <a:r>
              <a:t>TRAUMA?</a:t>
            </a:r>
          </a:p>
          <a:p>
            <a:pPr/>
          </a:p>
          <a:p>
            <a:pPr/>
            <a:r>
              <a:t>FAMILIARITA’?</a:t>
            </a:r>
          </a:p>
        </p:txBody>
      </p:sp>
      <p:pic>
        <p:nvPicPr>
          <p:cNvPr id="237" name="Screenshot 2024-03-26 alle 10.40.27.png" descr="Screenshot 2024-03-26 alle 10.40.27.png"/>
          <p:cNvPicPr>
            <a:picLocks noChangeAspect="1"/>
          </p:cNvPicPr>
          <p:nvPr/>
        </p:nvPicPr>
        <p:blipFill>
          <a:blip r:embed="rId2">
            <a:extLst/>
          </a:blip>
          <a:stretch>
            <a:fillRect/>
          </a:stretch>
        </p:blipFill>
        <p:spPr>
          <a:xfrm>
            <a:off x="2349967" y="698728"/>
            <a:ext cx="6359794" cy="844381"/>
          </a:xfrm>
          <a:prstGeom prst="rect">
            <a:avLst/>
          </a:prstGeom>
        </p:spPr>
      </p:pic>
      <p:pic>
        <p:nvPicPr>
          <p:cNvPr id="238" name="Screenshot 2024-03-26 alle 10.42.22.png" descr="Screenshot 2024-03-26 alle 10.42.22.png"/>
          <p:cNvPicPr>
            <a:picLocks noChangeAspect="1"/>
          </p:cNvPicPr>
          <p:nvPr/>
        </p:nvPicPr>
        <p:blipFill>
          <a:blip r:embed="rId3">
            <a:extLst/>
          </a:blip>
          <a:srcRect l="0" t="0" r="0" b="0"/>
          <a:stretch>
            <a:fillRect/>
          </a:stretch>
        </p:blipFill>
        <p:spPr>
          <a:xfrm>
            <a:off x="255278" y="129326"/>
            <a:ext cx="1726943" cy="1983344"/>
          </a:xfrm>
          <a:prstGeom prst="rect">
            <a:avLst/>
          </a:prstGeom>
        </p:spPr>
      </p:pic>
      <p:sp>
        <p:nvSpPr>
          <p:cNvPr id="239" name="30% DEI BAMBINI IN ETA’ SCOLARE"/>
          <p:cNvSpPr/>
          <p:nvPr/>
        </p:nvSpPr>
        <p:spPr>
          <a:xfrm>
            <a:off x="190500" y="2787427"/>
            <a:ext cx="8763000" cy="1054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marL="39687" marR="40639" algn="ctr">
              <a:buClr>
                <a:srgbClr val="E32400"/>
              </a:buClr>
              <a:buFont typeface="Arial"/>
              <a:defRPr b="1" sz="3600">
                <a:solidFill>
                  <a:srgbClr val="E32400"/>
                </a:solidFill>
                <a:uFill>
                  <a:solidFill>
                    <a:srgbClr val="E32400"/>
                  </a:solidFill>
                </a:uFill>
                <a:latin typeface="Arial"/>
                <a:ea typeface="Arial"/>
                <a:cs typeface="Arial"/>
                <a:sym typeface="Arial"/>
              </a:defRPr>
            </a:lvl1pPr>
          </a:lstStyle>
          <a:p>
            <a:pPr/>
            <a:r>
              <a:t>30% DEI BAMBINI IN ETA’ SCOLARE </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241" name="Tabella senza nome"/>
          <p:cNvGraphicFramePr/>
          <p:nvPr/>
        </p:nvGraphicFramePr>
        <p:xfrm>
          <a:off x="497401" y="482943"/>
          <a:ext cx="8382001" cy="4790626"/>
        </p:xfrm>
        <a:graphic xmlns:a="http://schemas.openxmlformats.org/drawingml/2006/main">
          <a:graphicData uri="http://schemas.openxmlformats.org/drawingml/2006/table">
            <a:tbl>
              <a:tblPr firstCol="0" firstRow="1" lastCol="0" lastRow="0" bandCol="0" bandRow="0" rtl="0">
                <a:tableStyleId>{8F44A2F1-9E1F-4B54-A3A2-5F16C0AD49E2}</a:tableStyleId>
              </a:tblPr>
              <a:tblGrid>
                <a:gridCol w="2789109"/>
                <a:gridCol w="5592890"/>
              </a:tblGrid>
              <a:tr h="934812">
                <a:tc>
                  <a:txBody>
                    <a:bodyPr/>
                    <a:lstStyle/>
                    <a:p>
                      <a:pPr algn="l" defTabSz="457200">
                        <a:defRPr sz="1800">
                          <a:uFillTx/>
                        </a:defRPr>
                      </a:pPr>
                      <a:r>
                        <a:rPr b="1" sz="2000">
                          <a:latin typeface="Times New Roman"/>
                          <a:ea typeface="Times New Roman"/>
                          <a:cs typeface="Times New Roman"/>
                          <a:sym typeface="Times New Roman"/>
                        </a:rPr>
                        <a:t>PARACETAMOLO</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noFill/>
                  </a:tcPr>
                </a:tc>
                <a:tc>
                  <a:txBody>
                    <a:bodyPr/>
                    <a:lstStyle/>
                    <a:p>
                      <a:pPr algn="l" defTabSz="457200">
                        <a:defRPr sz="1800">
                          <a:uFillTx/>
                        </a:defRPr>
                      </a:pPr>
                      <a:r>
                        <a:rPr>
                          <a:latin typeface="Times New Roman"/>
                          <a:ea typeface="Times New Roman"/>
                          <a:cs typeface="Times New Roman"/>
                          <a:sym typeface="Times New Roman"/>
                        </a:rPr>
                        <a:t>20 MG/KG/DOSE PER OS X 3-4/DIE; &lt; 10 KG 15 MG/KG/DOSE PER OS X 3-4/DIE,  DOSE MAX 4 G/DIE</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noFill/>
                  </a:tcPr>
                </a:tc>
              </a:tr>
              <a:tr h="1727200">
                <a:tc>
                  <a:txBody>
                    <a:bodyPr/>
                    <a:lstStyle/>
                    <a:p>
                      <a:pPr algn="l" defTabSz="457200">
                        <a:defRPr sz="1800">
                          <a:uFillTx/>
                        </a:defRPr>
                      </a:pPr>
                      <a:r>
                        <a:rPr b="1" sz="2000">
                          <a:latin typeface="Times New Roman"/>
                          <a:ea typeface="Times New Roman"/>
                          <a:cs typeface="Times New Roman"/>
                          <a:sym typeface="Times New Roman"/>
                        </a:rPr>
                        <a:t>IBUPROFENE</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tcPr>
                </a:tc>
                <a:tc>
                  <a:txBody>
                    <a:bodyPr/>
                    <a:lstStyle/>
                    <a:p>
                      <a:pPr algn="l" defTabSz="457200">
                        <a:defRPr sz="1800">
                          <a:uFillTx/>
                        </a:defRPr>
                      </a:pPr>
                      <a:r>
                        <a:rPr>
                          <a:latin typeface="Times New Roman"/>
                          <a:ea typeface="Times New Roman"/>
                          <a:cs typeface="Times New Roman"/>
                          <a:sym typeface="Times New Roman"/>
                        </a:rPr>
                        <a:t>10 MG/KG/DOSE PER OS X3/DIE , DOSE MAX 2400 MG/DIE
controindicazioni: età &lt; 3 mesi, varicella, disidratazione, gastronterite, insufficienza renale, piastrinopenia, diatesi emorragica e/o coagulopatia, trauma cranico e/o addominale</a:t>
                      </a:r>
                    </a:p>
                  </a:txBody>
                  <a:tcPr marL="63500" marR="63500" marT="63500" marB="63500" anchor="t" anchorCtr="0" horzOverflow="overflow">
                    <a:lnL w="12700">
                      <a:solidFill>
                        <a:srgbClr val="000000"/>
                      </a:solidFill>
                      <a:miter lim="400000"/>
                    </a:lnL>
                    <a:lnR w="12700">
                      <a:solidFill>
                        <a:srgbClr val="000000"/>
                      </a:solidFill>
                      <a:miter lim="400000"/>
                    </a:lnR>
                    <a:lnT w="12700">
                      <a:solidFill>
                        <a:srgbClr val="000000"/>
                      </a:solidFill>
                      <a:miter lim="400000"/>
                    </a:lnT>
                    <a:lnB w="12700">
                      <a:solidFill>
                        <a:srgbClr val="000000"/>
                      </a:solidFill>
                      <a:miter lim="400000"/>
                    </a:lnB>
                  </a:tcPr>
                </a:tc>
              </a:tr>
            </a:tbl>
          </a:graphicData>
        </a:graphic>
      </p:graphicFrame>
      <p:pic>
        <p:nvPicPr>
          <p:cNvPr id="242" name="Screenshot 2024-03-26 alle 10.48.58.png" descr="Screenshot 2024-03-26 alle 10.48.58.png"/>
          <p:cNvPicPr>
            <a:picLocks noChangeAspect="1"/>
          </p:cNvPicPr>
          <p:nvPr/>
        </p:nvPicPr>
        <p:blipFill>
          <a:blip r:embed="rId2">
            <a:extLst/>
          </a:blip>
          <a:srcRect l="0" t="1586" r="0" b="0"/>
          <a:stretch>
            <a:fillRect/>
          </a:stretch>
        </p:blipFill>
        <p:spPr>
          <a:xfrm>
            <a:off x="438068" y="5800281"/>
            <a:ext cx="8500537" cy="787561"/>
          </a:xfrm>
          <a:prstGeom prst="rect">
            <a:avLst/>
          </a:prstGeom>
        </p:spPr>
      </p:pic>
      <p:pic>
        <p:nvPicPr>
          <p:cNvPr id="243" name="Screenshot 2024-03-26 alle 10.06.02.png" descr="Screenshot 2024-03-26 alle 10.06.02.png"/>
          <p:cNvPicPr>
            <a:picLocks noChangeAspect="1"/>
          </p:cNvPicPr>
          <p:nvPr/>
        </p:nvPicPr>
        <p:blipFill>
          <a:blip r:embed="rId3">
            <a:extLst/>
          </a:blip>
          <a:srcRect l="0" t="0" r="0" b="5715"/>
          <a:stretch>
            <a:fillRect/>
          </a:stretch>
        </p:blipFill>
        <p:spPr>
          <a:xfrm>
            <a:off x="1359694" y="3572136"/>
            <a:ext cx="6424612" cy="1706836"/>
          </a:xfrm>
          <a:prstGeom prst="rect">
            <a:avLst/>
          </a:prstGeom>
        </p:spPr>
      </p:pic>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5" name="Screenshot 2024-03-26 alle 10.52.07.png" descr="Screenshot 2024-03-26 alle 10.52.07.png"/>
          <p:cNvPicPr>
            <a:picLocks noChangeAspect="1"/>
          </p:cNvPicPr>
          <p:nvPr/>
        </p:nvPicPr>
        <p:blipFill>
          <a:blip r:embed="rId2">
            <a:extLst/>
          </a:blip>
          <a:srcRect l="1115" t="0" r="0" b="0"/>
          <a:stretch>
            <a:fillRect/>
          </a:stretch>
        </p:blipFill>
        <p:spPr>
          <a:xfrm>
            <a:off x="870447" y="0"/>
            <a:ext cx="8027855" cy="6858001"/>
          </a:xfrm>
          <a:prstGeom prst="rect">
            <a:avLst/>
          </a:prstGeom>
        </p:spPr>
      </p:pic>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7" name="COMPORTAMENTO DIVERSO…"/>
          <p:cNvSpPr/>
          <p:nvPr/>
        </p:nvSpPr>
        <p:spPr>
          <a:xfrm>
            <a:off x="190500" y="1302878"/>
            <a:ext cx="8763000" cy="425224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9687" marR="40639" algn="ctr">
              <a:buClr>
                <a:srgbClr val="E32400"/>
              </a:buClr>
              <a:buFont typeface="Arial"/>
              <a:defRPr b="1" sz="3600">
                <a:solidFill>
                  <a:srgbClr val="E32400"/>
                </a:solidFill>
                <a:uFill>
                  <a:solidFill>
                    <a:srgbClr val="E32400"/>
                  </a:solidFill>
                </a:uFill>
                <a:latin typeface="Arial"/>
                <a:ea typeface="Arial"/>
                <a:cs typeface="Arial"/>
                <a:sym typeface="Arial"/>
              </a:defRPr>
            </a:pPr>
            <a:r>
              <a:t>COMPORTAMENTO DIVERSO</a:t>
            </a:r>
          </a:p>
          <a:p>
            <a:pPr marL="39687" marR="40639" algn="ctr">
              <a:buClr>
                <a:srgbClr val="E32400"/>
              </a:buClr>
              <a:buFont typeface="Arial"/>
              <a:defRPr b="1" sz="3600">
                <a:solidFill>
                  <a:srgbClr val="E32400"/>
                </a:solidFill>
                <a:uFill>
                  <a:solidFill>
                    <a:srgbClr val="E32400"/>
                  </a:solidFill>
                </a:uFill>
                <a:latin typeface="Arial"/>
                <a:ea typeface="Arial"/>
                <a:cs typeface="Arial"/>
                <a:sym typeface="Arial"/>
              </a:defRPr>
            </a:pPr>
          </a:p>
          <a:p>
            <a:pPr marL="39687" marR="40639" algn="ctr">
              <a:buClr>
                <a:srgbClr val="E32400"/>
              </a:buClr>
              <a:buFont typeface="Arial"/>
              <a:defRPr b="1" sz="3600">
                <a:solidFill>
                  <a:srgbClr val="E32400"/>
                </a:solidFill>
                <a:uFill>
                  <a:solidFill>
                    <a:srgbClr val="E32400"/>
                  </a:solidFill>
                </a:uFill>
                <a:latin typeface="Arial"/>
                <a:ea typeface="Arial"/>
                <a:cs typeface="Arial"/>
                <a:sym typeface="Arial"/>
              </a:defRPr>
            </a:pPr>
            <a:r>
              <a:t>RISVEGLIO NOTTURNO</a:t>
            </a:r>
          </a:p>
          <a:p>
            <a:pPr marL="39687" marR="40639" algn="ctr">
              <a:buClr>
                <a:srgbClr val="E32400"/>
              </a:buClr>
              <a:buFont typeface="Arial"/>
              <a:defRPr b="1" sz="3600">
                <a:solidFill>
                  <a:srgbClr val="E32400"/>
                </a:solidFill>
                <a:uFill>
                  <a:solidFill>
                    <a:srgbClr val="E32400"/>
                  </a:solidFill>
                </a:uFill>
                <a:latin typeface="Arial"/>
                <a:ea typeface="Arial"/>
                <a:cs typeface="Arial"/>
                <a:sym typeface="Arial"/>
              </a:defRPr>
            </a:pPr>
          </a:p>
          <a:p>
            <a:pPr marL="39687" marR="40639" algn="ctr">
              <a:buClr>
                <a:srgbClr val="E32400"/>
              </a:buClr>
              <a:buFont typeface="Arial"/>
              <a:defRPr b="1" sz="3600">
                <a:solidFill>
                  <a:srgbClr val="E32400"/>
                </a:solidFill>
                <a:uFill>
                  <a:solidFill>
                    <a:srgbClr val="E32400"/>
                  </a:solidFill>
                </a:uFill>
                <a:latin typeface="Arial"/>
                <a:ea typeface="Arial"/>
                <a:cs typeface="Arial"/>
                <a:sym typeface="Arial"/>
              </a:defRPr>
            </a:pPr>
            <a:r>
              <a:t>VOMITO MATTUTINO</a:t>
            </a:r>
          </a:p>
          <a:p>
            <a:pPr marL="39687" marR="40639" algn="ctr">
              <a:buClr>
                <a:srgbClr val="E32400"/>
              </a:buClr>
              <a:buFont typeface="Arial"/>
              <a:defRPr b="1" sz="3600">
                <a:solidFill>
                  <a:srgbClr val="E32400"/>
                </a:solidFill>
                <a:uFill>
                  <a:solidFill>
                    <a:srgbClr val="E32400"/>
                  </a:solidFill>
                </a:uFill>
                <a:latin typeface="Arial"/>
                <a:ea typeface="Arial"/>
                <a:cs typeface="Arial"/>
                <a:sym typeface="Arial"/>
              </a:defRPr>
            </a:pPr>
          </a:p>
          <a:p>
            <a:pPr marL="39687" marR="40639" algn="ctr">
              <a:buClr>
                <a:srgbClr val="E32400"/>
              </a:buClr>
              <a:buFont typeface="Arial"/>
              <a:defRPr b="1" sz="3600">
                <a:solidFill>
                  <a:srgbClr val="E32400"/>
                </a:solidFill>
                <a:uFill>
                  <a:solidFill>
                    <a:srgbClr val="E32400"/>
                  </a:solidFill>
                </a:uFill>
                <a:latin typeface="Arial"/>
                <a:ea typeface="Arial"/>
                <a:cs typeface="Arial"/>
                <a:sym typeface="Arial"/>
              </a:defRPr>
            </a:pPr>
            <a:r>
              <a:t>DISTURBI DELLA DEAMBULAZIONE O DEL VISUS</a:t>
            </a:r>
          </a:p>
        </p:txBody>
      </p:sp>
      <p:pic>
        <p:nvPicPr>
          <p:cNvPr id="248" name="Screenshot 2024-03-26 alle 10.33.50.png" descr="Screenshot 2024-03-26 alle 10.33.50.png"/>
          <p:cNvPicPr>
            <a:picLocks noChangeAspect="1"/>
          </p:cNvPicPr>
          <p:nvPr/>
        </p:nvPicPr>
        <p:blipFill>
          <a:blip r:embed="rId2">
            <a:extLst/>
          </a:blip>
          <a:stretch>
            <a:fillRect/>
          </a:stretch>
        </p:blipFill>
        <p:spPr>
          <a:xfrm>
            <a:off x="290680" y="254194"/>
            <a:ext cx="1008780" cy="972752"/>
          </a:xfrm>
          <a:prstGeom prst="rect">
            <a:avLst/>
          </a:prstGeom>
        </p:spPr>
      </p:pic>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0" name="Bambini con patologia oncologica…"/>
          <p:cNvSpPr/>
          <p:nvPr/>
        </p:nvSpPr>
        <p:spPr>
          <a:xfrm>
            <a:off x="2033799" y="1374775"/>
            <a:ext cx="5076402" cy="41084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0" marR="5078">
              <a:lnSpc>
                <a:spcPct val="150000"/>
              </a:lnSpc>
              <a:spcBef>
                <a:spcPts val="700"/>
              </a:spcBef>
              <a:defRPr sz="2400">
                <a:solidFill>
                  <a:srgbClr val="000000"/>
                </a:solidFill>
                <a:uFill>
                  <a:solidFill>
                    <a:srgbClr val="000000"/>
                  </a:solidFill>
                </a:uFill>
                <a:latin typeface="Comic Sans MS"/>
                <a:ea typeface="Comic Sans MS"/>
                <a:cs typeface="Comic Sans MS"/>
                <a:sym typeface="Comic Sans MS"/>
              </a:defRPr>
            </a:pPr>
          </a:p>
          <a:p>
            <a:pPr marL="292100" marR="5078" indent="-292100">
              <a:lnSpc>
                <a:spcPct val="150000"/>
              </a:lnSpc>
              <a:spcBef>
                <a:spcPts val="700"/>
              </a:spcBef>
              <a:buClr>
                <a:srgbClr val="000000"/>
              </a:buClr>
              <a:buSzPct val="100000"/>
              <a:buFont typeface="Comic Sans MS"/>
              <a:buChar char="•"/>
              <a:defRPr sz="2400">
                <a:solidFill>
                  <a:srgbClr val="000000"/>
                </a:solidFill>
                <a:uFill>
                  <a:solidFill>
                    <a:srgbClr val="000000"/>
                  </a:solidFill>
                </a:uFill>
                <a:latin typeface="Comic Sans MS"/>
                <a:ea typeface="Comic Sans MS"/>
                <a:cs typeface="Comic Sans MS"/>
                <a:sym typeface="Comic Sans MS"/>
              </a:defRPr>
            </a:pPr>
            <a:r>
              <a:t>Bambini con patologia oncologica</a:t>
            </a:r>
          </a:p>
          <a:p>
            <a:pPr marL="292100" marR="5078" indent="-292100">
              <a:lnSpc>
                <a:spcPct val="150000"/>
              </a:lnSpc>
              <a:spcBef>
                <a:spcPts val="700"/>
              </a:spcBef>
              <a:buClr>
                <a:srgbClr val="000000"/>
              </a:buClr>
              <a:buSzPct val="100000"/>
              <a:buFont typeface="Comic Sans MS"/>
              <a:buChar char="•"/>
              <a:defRPr sz="2400">
                <a:solidFill>
                  <a:srgbClr val="000000"/>
                </a:solidFill>
                <a:uFill>
                  <a:solidFill>
                    <a:srgbClr val="000000"/>
                  </a:solidFill>
                </a:uFill>
                <a:latin typeface="Comic Sans MS"/>
                <a:ea typeface="Comic Sans MS"/>
                <a:cs typeface="Comic Sans MS"/>
                <a:sym typeface="Comic Sans MS"/>
              </a:defRPr>
            </a:pPr>
          </a:p>
          <a:p>
            <a:pPr marL="292100" marR="5078" indent="-292100">
              <a:lnSpc>
                <a:spcPct val="150000"/>
              </a:lnSpc>
              <a:spcBef>
                <a:spcPts val="700"/>
              </a:spcBef>
              <a:buClr>
                <a:srgbClr val="000000"/>
              </a:buClr>
              <a:buSzPct val="100000"/>
              <a:buFont typeface="Comic Sans MS"/>
              <a:buChar char="•"/>
              <a:defRPr sz="2400">
                <a:solidFill>
                  <a:srgbClr val="000000"/>
                </a:solidFill>
                <a:uFill>
                  <a:solidFill>
                    <a:srgbClr val="000000"/>
                  </a:solidFill>
                </a:uFill>
                <a:latin typeface="Comic Sans MS"/>
                <a:ea typeface="Comic Sans MS"/>
                <a:cs typeface="Comic Sans MS"/>
                <a:sym typeface="Comic Sans MS"/>
              </a:defRPr>
            </a:pPr>
            <a:r>
              <a:t>Bambini con patologie croniche</a:t>
            </a:r>
          </a:p>
          <a:p>
            <a:pPr marL="0" marR="5078">
              <a:lnSpc>
                <a:spcPct val="150000"/>
              </a:lnSpc>
              <a:spcBef>
                <a:spcPts val="700"/>
              </a:spcBef>
              <a:defRPr sz="2400">
                <a:solidFill>
                  <a:srgbClr val="000000"/>
                </a:solidFill>
                <a:uFill>
                  <a:solidFill>
                    <a:srgbClr val="000000"/>
                  </a:solidFill>
                </a:uFill>
                <a:latin typeface="Comic Sans MS"/>
                <a:ea typeface="Comic Sans MS"/>
                <a:cs typeface="Comic Sans MS"/>
                <a:sym typeface="Comic Sans MS"/>
              </a:defRPr>
            </a:pPr>
          </a:p>
          <a:p>
            <a:pPr marL="292100" marR="5078" indent="-292100">
              <a:lnSpc>
                <a:spcPct val="150000"/>
              </a:lnSpc>
              <a:spcBef>
                <a:spcPts val="700"/>
              </a:spcBef>
              <a:buClr>
                <a:srgbClr val="000000"/>
              </a:buClr>
              <a:buSzPct val="100000"/>
              <a:buFont typeface="Comic Sans MS"/>
              <a:buChar char="•"/>
              <a:defRPr sz="2400">
                <a:solidFill>
                  <a:srgbClr val="000000"/>
                </a:solidFill>
                <a:uFill>
                  <a:solidFill>
                    <a:srgbClr val="000000"/>
                  </a:solidFill>
                </a:uFill>
                <a:latin typeface="Comic Sans MS"/>
                <a:ea typeface="Comic Sans MS"/>
                <a:cs typeface="Comic Sans MS"/>
                <a:sym typeface="Comic Sans MS"/>
              </a:defRPr>
            </a:pPr>
            <a:r>
              <a:t>Bambini portatori di device</a:t>
            </a:r>
          </a:p>
        </p:txBody>
      </p:sp>
      <p:grpSp>
        <p:nvGrpSpPr>
          <p:cNvPr id="253" name="Raggruppa"/>
          <p:cNvGrpSpPr/>
          <p:nvPr/>
        </p:nvGrpSpPr>
        <p:grpSpPr>
          <a:xfrm>
            <a:off x="508000" y="192087"/>
            <a:ext cx="8128000" cy="1130301"/>
            <a:chOff x="0" y="0"/>
            <a:chExt cx="8128000" cy="1130300"/>
          </a:xfrm>
        </p:grpSpPr>
        <p:sp>
          <p:nvSpPr>
            <p:cNvPr id="251" name="CATEGORIE A RISCHIO"/>
            <p:cNvSpPr/>
            <p:nvPr/>
          </p:nvSpPr>
          <p:spPr>
            <a:xfrm>
              <a:off x="50800" y="247650"/>
              <a:ext cx="8077200" cy="6350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marL="39687" marR="40639" algn="ctr">
                <a:buClr>
                  <a:srgbClr val="E32400"/>
                </a:buClr>
                <a:buFont typeface="Comic Sans MS"/>
                <a:defRPr b="1" sz="3600">
                  <a:solidFill>
                    <a:srgbClr val="E32400"/>
                  </a:solidFill>
                  <a:uFill>
                    <a:solidFill>
                      <a:srgbClr val="E32400"/>
                    </a:solidFill>
                  </a:uFill>
                  <a:latin typeface="Comic Sans MS"/>
                  <a:ea typeface="Comic Sans MS"/>
                  <a:cs typeface="Comic Sans MS"/>
                  <a:sym typeface="Comic Sans MS"/>
                </a:defRPr>
              </a:lvl1pPr>
            </a:lstStyle>
            <a:p>
              <a:pPr/>
              <a:r>
                <a:t>CATEGORIE A RISCHIO</a:t>
              </a:r>
            </a:p>
          </p:txBody>
        </p:sp>
        <p:pic>
          <p:nvPicPr>
            <p:cNvPr id="252" name="image.png" descr="image.png"/>
            <p:cNvPicPr>
              <a:picLocks noChangeAspect="0"/>
            </p:cNvPicPr>
            <p:nvPr/>
          </p:nvPicPr>
          <p:blipFill>
            <a:blip r:embed="rId2">
              <a:extLst/>
            </a:blip>
            <a:stretch>
              <a:fillRect/>
            </a:stretch>
          </p:blipFill>
          <p:spPr>
            <a:xfrm>
              <a:off x="0" y="0"/>
              <a:ext cx="8115300" cy="1130300"/>
            </a:xfrm>
            <a:prstGeom prst="rect">
              <a:avLst/>
            </a:prstGeom>
            <a:ln w="9525" cap="flat">
              <a:noFill/>
              <a:round/>
            </a:ln>
            <a:effectLst/>
          </p:spPr>
        </p:pic>
      </p:gr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5" name="CONDIVIDERE E CONFRONTARSI ARRICCHISCE SEMPRE…"/>
          <p:cNvSpPr/>
          <p:nvPr/>
        </p:nvSpPr>
        <p:spPr>
          <a:xfrm>
            <a:off x="190499" y="2369678"/>
            <a:ext cx="8763001" cy="2118644"/>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9687" marR="40639" algn="ctr">
              <a:buClr>
                <a:srgbClr val="E32400"/>
              </a:buClr>
              <a:buFont typeface="Arial"/>
              <a:defRPr b="1" sz="3600">
                <a:solidFill>
                  <a:srgbClr val="E32400"/>
                </a:solidFill>
                <a:uFill>
                  <a:solidFill>
                    <a:srgbClr val="E32400"/>
                  </a:solidFill>
                </a:uFill>
                <a:latin typeface="Arial"/>
                <a:ea typeface="Arial"/>
                <a:cs typeface="Arial"/>
                <a:sym typeface="Arial"/>
              </a:defRPr>
            </a:pPr>
            <a:r>
              <a:t>CONDIVIDERE E CONFRONTARSI ARRICCHISCE SEMPRE</a:t>
            </a:r>
          </a:p>
          <a:p>
            <a:pPr marL="39687" marR="40639" algn="ctr">
              <a:buClr>
                <a:srgbClr val="E32400"/>
              </a:buClr>
              <a:buFont typeface="Arial"/>
              <a:defRPr b="1" sz="3600">
                <a:solidFill>
                  <a:srgbClr val="E32400"/>
                </a:solidFill>
                <a:uFill>
                  <a:solidFill>
                    <a:srgbClr val="E32400"/>
                  </a:solidFill>
                </a:uFill>
                <a:latin typeface="Arial"/>
                <a:ea typeface="Arial"/>
                <a:cs typeface="Arial"/>
                <a:sym typeface="Arial"/>
              </a:defRPr>
            </a:pPr>
          </a:p>
          <a:p>
            <a:pPr marL="39687" marR="40639" algn="ctr">
              <a:buClr>
                <a:srgbClr val="E32400"/>
              </a:buClr>
              <a:buFont typeface="Arial"/>
              <a:defRPr b="1" sz="3600">
                <a:solidFill>
                  <a:srgbClr val="E32400"/>
                </a:solidFill>
                <a:uFill>
                  <a:solidFill>
                    <a:srgbClr val="E32400"/>
                  </a:solidFill>
                </a:uFill>
                <a:latin typeface="Arial"/>
                <a:ea typeface="Arial"/>
                <a:cs typeface="Arial"/>
                <a:sym typeface="Arial"/>
              </a:defRPr>
            </a:pPr>
            <a:r>
              <a:t>GRAZIE</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 name="L’ospedale Sant’Anna ha un bacino di utenza di circa 600.000 abitanti.…"/>
          <p:cNvSpPr txBox="1"/>
          <p:nvPr/>
        </p:nvSpPr>
        <p:spPr>
          <a:xfrm>
            <a:off x="368229" y="1800797"/>
            <a:ext cx="8407542" cy="5984014"/>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0" marR="0" algn="just" defTabSz="449580">
              <a:defRPr sz="2500">
                <a:solidFill>
                  <a:srgbClr val="000000"/>
                </a:solidFill>
                <a:uFillTx/>
                <a:latin typeface="Arial"/>
                <a:ea typeface="Arial"/>
                <a:cs typeface="Arial"/>
                <a:sym typeface="Arial"/>
              </a:defRPr>
            </a:pPr>
            <a:r>
              <a:t>L’ospedale Sant’Anna ha un bacino di utenza di circa </a:t>
            </a:r>
            <a:r>
              <a:rPr b="1"/>
              <a:t>600.000 abitanti</a:t>
            </a:r>
            <a:r>
              <a:t>.</a:t>
            </a:r>
          </a:p>
          <a:p>
            <a:pPr marL="0" marR="0" algn="just" defTabSz="449580">
              <a:defRPr sz="2500">
                <a:solidFill>
                  <a:srgbClr val="000000"/>
                </a:solidFill>
                <a:uFillTx/>
                <a:latin typeface="Arial"/>
                <a:ea typeface="Arial"/>
                <a:cs typeface="Arial"/>
                <a:sym typeface="Arial"/>
              </a:defRPr>
            </a:pPr>
          </a:p>
          <a:p>
            <a:pPr marL="0" marR="0" algn="just" defTabSz="449580">
              <a:defRPr sz="2500">
                <a:solidFill>
                  <a:srgbClr val="000000"/>
                </a:solidFill>
                <a:uFillTx/>
                <a:latin typeface="Arial"/>
                <a:ea typeface="Arial"/>
                <a:cs typeface="Arial"/>
                <a:sym typeface="Arial"/>
              </a:defRPr>
            </a:pPr>
          </a:p>
          <a:p>
            <a:pPr marL="0" marR="0" algn="just" defTabSz="449580">
              <a:defRPr sz="2500">
                <a:solidFill>
                  <a:srgbClr val="000000"/>
                </a:solidFill>
                <a:uFillTx/>
                <a:latin typeface="Arial"/>
                <a:ea typeface="Arial"/>
                <a:cs typeface="Arial"/>
                <a:sym typeface="Arial"/>
              </a:defRPr>
            </a:pPr>
            <a:r>
              <a:t>Circa </a:t>
            </a:r>
            <a:r>
              <a:rPr b="1"/>
              <a:t>100.000</a:t>
            </a:r>
            <a:r>
              <a:t> hanno una </a:t>
            </a:r>
            <a:r>
              <a:rPr b="1"/>
              <a:t>età uguale o inferiore ai 18 anni</a:t>
            </a:r>
            <a:r>
              <a:t>.</a:t>
            </a:r>
          </a:p>
          <a:p>
            <a:pPr marL="0" marR="0" algn="just" defTabSz="449580">
              <a:defRPr sz="2500">
                <a:solidFill>
                  <a:srgbClr val="000000"/>
                </a:solidFill>
                <a:uFillTx/>
                <a:latin typeface="Arial"/>
                <a:ea typeface="Arial"/>
                <a:cs typeface="Arial"/>
                <a:sym typeface="Arial"/>
              </a:defRPr>
            </a:pPr>
          </a:p>
          <a:p>
            <a:pPr marL="0" marR="0" algn="just" defTabSz="449580">
              <a:defRPr sz="2500">
                <a:solidFill>
                  <a:srgbClr val="000000"/>
                </a:solidFill>
                <a:uFillTx/>
                <a:latin typeface="Arial"/>
                <a:ea typeface="Arial"/>
                <a:cs typeface="Arial"/>
                <a:sym typeface="Arial"/>
              </a:defRPr>
            </a:pPr>
          </a:p>
          <a:p>
            <a:pPr marL="0" marR="0" algn="just" defTabSz="449580">
              <a:defRPr sz="2500">
                <a:solidFill>
                  <a:srgbClr val="000000"/>
                </a:solidFill>
                <a:uFillTx/>
                <a:latin typeface="Arial"/>
                <a:ea typeface="Arial"/>
                <a:cs typeface="Arial"/>
                <a:sym typeface="Arial"/>
              </a:defRPr>
            </a:pPr>
            <a:r>
              <a:t>Il Pronto Soccorso pediatrico del Presidio Ospedaliero di San Fermo della Battaglia ha valutato nell’</a:t>
            </a:r>
            <a:r>
              <a:rPr b="1"/>
              <a:t>anno 2023 </a:t>
            </a:r>
            <a:r>
              <a:t>circa </a:t>
            </a:r>
            <a:r>
              <a:rPr b="1"/>
              <a:t>16000</a:t>
            </a:r>
            <a:r>
              <a:t> bambini quello del Presidio Ospedaliero di Cantù circa </a:t>
            </a:r>
            <a:r>
              <a:rPr b="1"/>
              <a:t>4500</a:t>
            </a:r>
            <a:r>
              <a:t>.</a:t>
            </a:r>
          </a:p>
          <a:p>
            <a:pPr marL="0" marR="0" algn="just" defTabSz="449580">
              <a:defRPr sz="2500">
                <a:solidFill>
                  <a:srgbClr val="000000"/>
                </a:solidFill>
                <a:uFillTx/>
                <a:latin typeface="Arial"/>
                <a:ea typeface="Arial"/>
                <a:cs typeface="Arial"/>
                <a:sym typeface="Arial"/>
              </a:defRPr>
            </a:pPr>
          </a:p>
          <a:p>
            <a:pPr marL="0" marR="0" algn="just" defTabSz="449580">
              <a:defRPr sz="2500">
                <a:solidFill>
                  <a:srgbClr val="000000"/>
                </a:solidFill>
                <a:uFillTx/>
                <a:latin typeface="Arial"/>
                <a:ea typeface="Arial"/>
                <a:cs typeface="Arial"/>
                <a:sym typeface="Arial"/>
              </a:defRPr>
            </a:pPr>
          </a:p>
          <a:p>
            <a:pPr marL="0" marR="0" algn="just" defTabSz="449580">
              <a:defRPr sz="2500">
                <a:solidFill>
                  <a:srgbClr val="000000"/>
                </a:solidFill>
                <a:uFillTx/>
                <a:latin typeface="Arial"/>
                <a:ea typeface="Arial"/>
                <a:cs typeface="Arial"/>
                <a:sym typeface="Arial"/>
              </a:defRPr>
            </a:pPr>
          </a:p>
        </p:txBody>
      </p:sp>
      <p:pic>
        <p:nvPicPr>
          <p:cNvPr id="180" name="Screenshot 2024-03-26 alle 11.49.55.png" descr="Screenshot 2024-03-26 alle 11.49.55.png"/>
          <p:cNvPicPr>
            <a:picLocks noChangeAspect="1"/>
          </p:cNvPicPr>
          <p:nvPr/>
        </p:nvPicPr>
        <p:blipFill>
          <a:blip r:embed="rId2">
            <a:extLst/>
          </a:blip>
          <a:stretch>
            <a:fillRect/>
          </a:stretch>
        </p:blipFill>
        <p:spPr>
          <a:xfrm>
            <a:off x="248072" y="151334"/>
            <a:ext cx="2054710" cy="1492572"/>
          </a:xfrm>
          <a:prstGeom prst="rect">
            <a:avLst/>
          </a:prstGeom>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In rapporto alla presenza nell’equipe pediatrica, di una forte competenza in ambito di patologie complesse su base genetica, al Pronto Soccorso pediatrico del Presidio Ospedaliero di San Fermo della Battaglia afferiscono inoltre bambini con sindromi gene"/>
          <p:cNvSpPr txBox="1"/>
          <p:nvPr/>
        </p:nvSpPr>
        <p:spPr>
          <a:xfrm>
            <a:off x="368229" y="473347"/>
            <a:ext cx="8407542" cy="591130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0" marR="0" algn="just" defTabSz="449580">
              <a:defRPr sz="2500">
                <a:solidFill>
                  <a:srgbClr val="000000"/>
                </a:solidFill>
                <a:uFillTx/>
                <a:latin typeface="Arial"/>
                <a:ea typeface="Arial"/>
                <a:cs typeface="Arial"/>
                <a:sym typeface="Arial"/>
              </a:defRPr>
            </a:pPr>
          </a:p>
          <a:p>
            <a:pPr marL="0" marR="0" algn="just" defTabSz="449580">
              <a:lnSpc>
                <a:spcPct val="200000"/>
              </a:lnSpc>
              <a:defRPr sz="2500">
                <a:solidFill>
                  <a:srgbClr val="000000"/>
                </a:solidFill>
                <a:uFillTx/>
                <a:latin typeface="Arial"/>
                <a:ea typeface="Arial"/>
                <a:cs typeface="Arial"/>
                <a:sym typeface="Arial"/>
              </a:defRPr>
            </a:pPr>
            <a:r>
              <a:t>In rapporto alla presenza nell’equipe pediatrica, di una </a:t>
            </a:r>
            <a:r>
              <a:rPr b="1"/>
              <a:t>forte competenza in ambito di patologie complesse su base genetica</a:t>
            </a:r>
            <a:r>
              <a:t>, al Pronto Soccorso pediatrico del Presidio Ospedaliero di San Fermo della Battaglia afferiscono inoltre bambini con </a:t>
            </a:r>
            <a:r>
              <a:rPr b="1"/>
              <a:t>sindromi genetiche rare spesso associate ad epilessia, cardiopatia, insufficienza respiratoria cronica e spesso portatori di presidi quali PEG, tracheostomia</a:t>
            </a:r>
            <a:r>
              <a:t>.</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4" name="Bambini d’età &lt; 3 mesi…"/>
          <p:cNvSpPr/>
          <p:nvPr/>
        </p:nvSpPr>
        <p:spPr>
          <a:xfrm>
            <a:off x="2028873" y="1715434"/>
            <a:ext cx="5086254" cy="482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292100" marR="5078" indent="-292100">
              <a:lnSpc>
                <a:spcPct val="150000"/>
              </a:lnSpc>
              <a:spcBef>
                <a:spcPts val="700"/>
              </a:spcBef>
              <a:buClr>
                <a:srgbClr val="000000"/>
              </a:buClr>
              <a:buSzPct val="100000"/>
              <a:buFont typeface="Comic Sans MS"/>
              <a:buChar char="•"/>
              <a:defRPr sz="2400">
                <a:solidFill>
                  <a:srgbClr val="000000"/>
                </a:solidFill>
                <a:uFill>
                  <a:solidFill>
                    <a:srgbClr val="000000"/>
                  </a:solidFill>
                </a:uFill>
                <a:latin typeface="Comic Sans MS"/>
                <a:ea typeface="Comic Sans MS"/>
                <a:cs typeface="Comic Sans MS"/>
                <a:sym typeface="Comic Sans MS"/>
              </a:defRPr>
            </a:pPr>
            <a:r>
              <a:t>Bambini d’età &lt; 3 mesi</a:t>
            </a:r>
          </a:p>
          <a:p>
            <a:pPr marL="0" marR="5078">
              <a:lnSpc>
                <a:spcPct val="150000"/>
              </a:lnSpc>
              <a:spcBef>
                <a:spcPts val="700"/>
              </a:spcBef>
              <a:defRPr sz="2400">
                <a:solidFill>
                  <a:srgbClr val="000000"/>
                </a:solidFill>
                <a:uFill>
                  <a:solidFill>
                    <a:srgbClr val="000000"/>
                  </a:solidFill>
                </a:uFill>
                <a:latin typeface="Comic Sans MS"/>
                <a:ea typeface="Comic Sans MS"/>
                <a:cs typeface="Comic Sans MS"/>
                <a:sym typeface="Comic Sans MS"/>
              </a:defRPr>
            </a:pPr>
          </a:p>
          <a:p>
            <a:pPr marL="292100" marR="5078" indent="-292100">
              <a:lnSpc>
                <a:spcPct val="150000"/>
              </a:lnSpc>
              <a:spcBef>
                <a:spcPts val="700"/>
              </a:spcBef>
              <a:buClr>
                <a:srgbClr val="000000"/>
              </a:buClr>
              <a:buSzPct val="100000"/>
              <a:buFont typeface="Comic Sans MS"/>
              <a:buChar char="•"/>
              <a:defRPr sz="2400">
                <a:solidFill>
                  <a:srgbClr val="000000"/>
                </a:solidFill>
                <a:uFill>
                  <a:solidFill>
                    <a:srgbClr val="000000"/>
                  </a:solidFill>
                </a:uFill>
                <a:latin typeface="Comic Sans MS"/>
                <a:ea typeface="Comic Sans MS"/>
                <a:cs typeface="Comic Sans MS"/>
                <a:sym typeface="Comic Sans MS"/>
              </a:defRPr>
            </a:pPr>
            <a:r>
              <a:t>Bambini con patologia oncologica</a:t>
            </a:r>
          </a:p>
          <a:p>
            <a:pPr marL="292100" marR="5078" indent="-292100">
              <a:lnSpc>
                <a:spcPct val="150000"/>
              </a:lnSpc>
              <a:spcBef>
                <a:spcPts val="700"/>
              </a:spcBef>
              <a:buClr>
                <a:srgbClr val="000000"/>
              </a:buClr>
              <a:buSzPct val="100000"/>
              <a:buFont typeface="Comic Sans MS"/>
              <a:buChar char="•"/>
              <a:defRPr sz="2400">
                <a:solidFill>
                  <a:srgbClr val="000000"/>
                </a:solidFill>
                <a:uFill>
                  <a:solidFill>
                    <a:srgbClr val="000000"/>
                  </a:solidFill>
                </a:uFill>
                <a:latin typeface="Comic Sans MS"/>
                <a:ea typeface="Comic Sans MS"/>
                <a:cs typeface="Comic Sans MS"/>
                <a:sym typeface="Comic Sans MS"/>
              </a:defRPr>
            </a:pPr>
          </a:p>
          <a:p>
            <a:pPr marL="292100" marR="5078" indent="-292100">
              <a:lnSpc>
                <a:spcPct val="150000"/>
              </a:lnSpc>
              <a:spcBef>
                <a:spcPts val="700"/>
              </a:spcBef>
              <a:buClr>
                <a:srgbClr val="000000"/>
              </a:buClr>
              <a:buSzPct val="100000"/>
              <a:buFont typeface="Comic Sans MS"/>
              <a:buChar char="•"/>
              <a:defRPr sz="2400">
                <a:solidFill>
                  <a:srgbClr val="000000"/>
                </a:solidFill>
                <a:uFill>
                  <a:solidFill>
                    <a:srgbClr val="000000"/>
                  </a:solidFill>
                </a:uFill>
                <a:latin typeface="Comic Sans MS"/>
                <a:ea typeface="Comic Sans MS"/>
                <a:cs typeface="Comic Sans MS"/>
                <a:sym typeface="Comic Sans MS"/>
              </a:defRPr>
            </a:pPr>
            <a:r>
              <a:t>Bambini con patologie croniche</a:t>
            </a:r>
          </a:p>
          <a:p>
            <a:pPr marL="0" marR="5078">
              <a:lnSpc>
                <a:spcPct val="150000"/>
              </a:lnSpc>
              <a:spcBef>
                <a:spcPts val="700"/>
              </a:spcBef>
              <a:defRPr sz="2400">
                <a:solidFill>
                  <a:srgbClr val="000000"/>
                </a:solidFill>
                <a:uFill>
                  <a:solidFill>
                    <a:srgbClr val="000000"/>
                  </a:solidFill>
                </a:uFill>
                <a:latin typeface="Comic Sans MS"/>
                <a:ea typeface="Comic Sans MS"/>
                <a:cs typeface="Comic Sans MS"/>
                <a:sym typeface="Comic Sans MS"/>
              </a:defRPr>
            </a:pPr>
          </a:p>
          <a:p>
            <a:pPr marL="292100" marR="5078" indent="-292100">
              <a:lnSpc>
                <a:spcPct val="150000"/>
              </a:lnSpc>
              <a:spcBef>
                <a:spcPts val="700"/>
              </a:spcBef>
              <a:buClr>
                <a:srgbClr val="000000"/>
              </a:buClr>
              <a:buSzPct val="100000"/>
              <a:buFont typeface="Comic Sans MS"/>
              <a:buChar char="•"/>
              <a:defRPr sz="2400">
                <a:solidFill>
                  <a:srgbClr val="000000"/>
                </a:solidFill>
                <a:uFill>
                  <a:solidFill>
                    <a:srgbClr val="000000"/>
                  </a:solidFill>
                </a:uFill>
                <a:latin typeface="Comic Sans MS"/>
                <a:ea typeface="Comic Sans MS"/>
                <a:cs typeface="Comic Sans MS"/>
                <a:sym typeface="Comic Sans MS"/>
              </a:defRPr>
            </a:pPr>
            <a:r>
              <a:t>Bambini portatori di device</a:t>
            </a:r>
          </a:p>
        </p:txBody>
      </p:sp>
      <p:grpSp>
        <p:nvGrpSpPr>
          <p:cNvPr id="187" name="Raggruppa"/>
          <p:cNvGrpSpPr/>
          <p:nvPr/>
        </p:nvGrpSpPr>
        <p:grpSpPr>
          <a:xfrm>
            <a:off x="508000" y="192087"/>
            <a:ext cx="8128000" cy="1130301"/>
            <a:chOff x="0" y="0"/>
            <a:chExt cx="8128000" cy="1130300"/>
          </a:xfrm>
        </p:grpSpPr>
        <p:sp>
          <p:nvSpPr>
            <p:cNvPr id="185" name="CATEGORIE A RISCHIO"/>
            <p:cNvSpPr/>
            <p:nvPr/>
          </p:nvSpPr>
          <p:spPr>
            <a:xfrm>
              <a:off x="50800" y="247650"/>
              <a:ext cx="8077200" cy="6350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spAutoFit/>
            </a:bodyPr>
            <a:lstStyle>
              <a:lvl1pPr marL="39687" marR="40639" algn="ctr">
                <a:buClr>
                  <a:srgbClr val="E32400"/>
                </a:buClr>
                <a:buFont typeface="Comic Sans MS"/>
                <a:defRPr b="1" sz="3600">
                  <a:solidFill>
                    <a:srgbClr val="E32400"/>
                  </a:solidFill>
                  <a:uFill>
                    <a:solidFill>
                      <a:srgbClr val="E32400"/>
                    </a:solidFill>
                  </a:uFill>
                  <a:latin typeface="Comic Sans MS"/>
                  <a:ea typeface="Comic Sans MS"/>
                  <a:cs typeface="Comic Sans MS"/>
                  <a:sym typeface="Comic Sans MS"/>
                </a:defRPr>
              </a:lvl1pPr>
            </a:lstStyle>
            <a:p>
              <a:pPr/>
              <a:r>
                <a:t>CATEGORIE A RISCHIO</a:t>
              </a:r>
            </a:p>
          </p:txBody>
        </p:sp>
        <p:pic>
          <p:nvPicPr>
            <p:cNvPr id="186" name="image.png" descr="image.png"/>
            <p:cNvPicPr>
              <a:picLocks noChangeAspect="0"/>
            </p:cNvPicPr>
            <p:nvPr/>
          </p:nvPicPr>
          <p:blipFill>
            <a:blip r:embed="rId2">
              <a:extLst/>
            </a:blip>
            <a:stretch>
              <a:fillRect/>
            </a:stretch>
          </p:blipFill>
          <p:spPr>
            <a:xfrm>
              <a:off x="0" y="0"/>
              <a:ext cx="8115300" cy="1130300"/>
            </a:xfrm>
            <a:prstGeom prst="rect">
              <a:avLst/>
            </a:prstGeom>
            <a:ln w="9525" cap="flat">
              <a:noFill/>
              <a:round/>
            </a:ln>
            <a:effectLst/>
          </p:spPr>
        </p:pic>
      </p:gr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FEBBRE"/>
          <p:cNvSpPr/>
          <p:nvPr/>
        </p:nvSpPr>
        <p:spPr>
          <a:xfrm>
            <a:off x="98425" y="639762"/>
            <a:ext cx="8763000" cy="520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marL="39687" marR="40639" algn="ctr">
              <a:buClr>
                <a:srgbClr val="E32400"/>
              </a:buClr>
              <a:buFont typeface="Arial"/>
              <a:defRPr b="1" sz="3600">
                <a:solidFill>
                  <a:srgbClr val="E32400"/>
                </a:solidFill>
                <a:uFill>
                  <a:solidFill>
                    <a:srgbClr val="E32400"/>
                  </a:solidFill>
                </a:uFill>
                <a:latin typeface="Arial"/>
                <a:ea typeface="Arial"/>
                <a:cs typeface="Arial"/>
                <a:sym typeface="Arial"/>
              </a:defRPr>
            </a:lvl1pPr>
          </a:lstStyle>
          <a:p>
            <a:pPr/>
            <a:r>
              <a:t>FEBBRE</a:t>
            </a:r>
          </a:p>
        </p:txBody>
      </p:sp>
      <p:sp>
        <p:nvSpPr>
          <p:cNvPr id="190" name="Quante volte in un anno????…"/>
          <p:cNvSpPr/>
          <p:nvPr/>
        </p:nvSpPr>
        <p:spPr>
          <a:xfrm>
            <a:off x="1186549" y="2279371"/>
            <a:ext cx="6770902" cy="3403006"/>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L="39687" marR="40639">
              <a:buClr>
                <a:srgbClr val="000000"/>
              </a:buClr>
              <a:buFont typeface="Arial"/>
              <a:defRPr b="1" sz="3600" u="sng">
                <a:solidFill>
                  <a:srgbClr val="000000"/>
                </a:solidFill>
                <a:uFill>
                  <a:solidFill>
                    <a:srgbClr val="000000"/>
                  </a:solidFill>
                </a:uFill>
                <a:latin typeface="Arial"/>
                <a:ea typeface="Arial"/>
                <a:cs typeface="Arial"/>
                <a:sym typeface="Arial"/>
              </a:defRPr>
            </a:pPr>
            <a:r>
              <a:rPr u="none"/>
              <a:t>Quante volte in un anno????</a:t>
            </a:r>
          </a:p>
          <a:p>
            <a:pPr marL="39687" marR="40639">
              <a:buClr>
                <a:srgbClr val="000000"/>
              </a:buClr>
              <a:buFont typeface="Arial"/>
              <a:defRPr b="1" sz="3600" u="sng">
                <a:solidFill>
                  <a:srgbClr val="000000"/>
                </a:solidFill>
                <a:uFill>
                  <a:solidFill>
                    <a:srgbClr val="000000"/>
                  </a:solidFill>
                </a:uFill>
                <a:latin typeface="Arial"/>
                <a:ea typeface="Arial"/>
                <a:cs typeface="Arial"/>
                <a:sym typeface="Arial"/>
              </a:defRPr>
            </a:pPr>
          </a:p>
          <a:p>
            <a:pPr marL="39687" marR="40639">
              <a:buClr>
                <a:srgbClr val="000000"/>
              </a:buClr>
              <a:buFont typeface="Arial"/>
              <a:defRPr>
                <a:solidFill>
                  <a:srgbClr val="000000"/>
                </a:solidFill>
                <a:uFill>
                  <a:solidFill>
                    <a:srgbClr val="000000"/>
                  </a:solidFill>
                </a:uFill>
              </a:defRPr>
            </a:pPr>
            <a:r>
              <a:rPr b="1" sz="3200">
                <a:latin typeface="Arial"/>
                <a:ea typeface="Arial"/>
                <a:cs typeface="Arial"/>
                <a:sym typeface="Arial"/>
              </a:rPr>
              <a:t>PRIMO ANNO</a:t>
            </a:r>
            <a:r>
              <a:rPr sz="3200">
                <a:latin typeface="Arial"/>
                <a:ea typeface="Arial"/>
                <a:cs typeface="Arial"/>
                <a:sym typeface="Arial"/>
              </a:rPr>
              <a:t>: 2,4 (+/-2,3)/ANNO</a:t>
            </a:r>
            <a:endParaRPr sz="3200">
              <a:latin typeface="Arial"/>
              <a:ea typeface="Arial"/>
              <a:cs typeface="Arial"/>
              <a:sym typeface="Arial"/>
            </a:endParaRPr>
          </a:p>
          <a:p>
            <a:pPr marL="39687" marR="40639">
              <a:buClr>
                <a:srgbClr val="000000"/>
              </a:buClr>
              <a:buFont typeface="Arial"/>
              <a:defRPr sz="3200">
                <a:solidFill>
                  <a:srgbClr val="000000"/>
                </a:solidFill>
                <a:uFill>
                  <a:solidFill>
                    <a:srgbClr val="000000"/>
                  </a:solidFill>
                </a:uFill>
                <a:latin typeface="Arial"/>
                <a:ea typeface="Arial"/>
                <a:cs typeface="Arial"/>
                <a:sym typeface="Arial"/>
              </a:defRPr>
            </a:pPr>
          </a:p>
          <a:p>
            <a:pPr marL="39687" marR="40639">
              <a:buClr>
                <a:srgbClr val="000000"/>
              </a:buClr>
              <a:buFont typeface="Arial"/>
              <a:defRPr>
                <a:solidFill>
                  <a:srgbClr val="000000"/>
                </a:solidFill>
                <a:uFill>
                  <a:solidFill>
                    <a:srgbClr val="000000"/>
                  </a:solidFill>
                </a:uFill>
              </a:defRPr>
            </a:pPr>
            <a:r>
              <a:rPr b="1" sz="3200">
                <a:latin typeface="Arial"/>
                <a:ea typeface="Arial"/>
                <a:cs typeface="Arial"/>
                <a:sym typeface="Arial"/>
              </a:rPr>
              <a:t>SECONDO ANNO</a:t>
            </a:r>
            <a:r>
              <a:rPr sz="3200">
                <a:latin typeface="Arial"/>
                <a:ea typeface="Arial"/>
                <a:cs typeface="Arial"/>
                <a:sym typeface="Arial"/>
              </a:rPr>
              <a:t>: 4 (+/-2,6)/ANNO</a:t>
            </a:r>
            <a:endParaRPr sz="3200">
              <a:latin typeface="Arial"/>
              <a:ea typeface="Arial"/>
              <a:cs typeface="Arial"/>
              <a:sym typeface="Arial"/>
            </a:endParaRPr>
          </a:p>
          <a:p>
            <a:pPr marL="39687" marR="40639">
              <a:buClr>
                <a:srgbClr val="000000"/>
              </a:buClr>
              <a:buFont typeface="Arial"/>
              <a:defRPr sz="3200">
                <a:solidFill>
                  <a:srgbClr val="000000"/>
                </a:solidFill>
                <a:uFill>
                  <a:solidFill>
                    <a:srgbClr val="000000"/>
                  </a:solidFill>
                </a:uFill>
                <a:latin typeface="Arial"/>
                <a:ea typeface="Arial"/>
                <a:cs typeface="Arial"/>
                <a:sym typeface="Arial"/>
              </a:defRPr>
            </a:pPr>
          </a:p>
          <a:p>
            <a:pPr marL="39687" marR="40639">
              <a:buClr>
                <a:srgbClr val="000000"/>
              </a:buClr>
              <a:buFont typeface="Arial"/>
              <a:defRPr>
                <a:solidFill>
                  <a:srgbClr val="000000"/>
                </a:solidFill>
                <a:uFill>
                  <a:solidFill>
                    <a:srgbClr val="000000"/>
                  </a:solidFill>
                </a:uFill>
              </a:defRPr>
            </a:pPr>
            <a:r>
              <a:rPr b="1" sz="3200">
                <a:latin typeface="Arial"/>
                <a:ea typeface="Arial"/>
                <a:cs typeface="Arial"/>
                <a:sym typeface="Arial"/>
              </a:rPr>
              <a:t>TERZO ANNO</a:t>
            </a:r>
            <a:r>
              <a:rPr sz="3200">
                <a:latin typeface="Arial"/>
                <a:ea typeface="Arial"/>
                <a:cs typeface="Arial"/>
                <a:sym typeface="Arial"/>
              </a:rPr>
              <a:t>: 4,5 (+/-2,4)/ANNO</a:t>
            </a:r>
          </a:p>
        </p:txBody>
      </p:sp>
      <p:pic>
        <p:nvPicPr>
          <p:cNvPr id="191" name="image.png" descr="image.png"/>
          <p:cNvPicPr>
            <a:picLocks noChangeAspect="0"/>
          </p:cNvPicPr>
          <p:nvPr/>
        </p:nvPicPr>
        <p:blipFill>
          <a:blip r:embed="rId2">
            <a:extLst/>
          </a:blip>
          <a:stretch>
            <a:fillRect/>
          </a:stretch>
        </p:blipFill>
        <p:spPr>
          <a:xfrm>
            <a:off x="385762" y="368300"/>
            <a:ext cx="1501776" cy="1638300"/>
          </a:xfrm>
          <a:prstGeom prst="rect">
            <a:avLst/>
          </a:prstGeom>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3" name="Screenshot 2024-03-26 alle 11.57.38.png" descr="Screenshot 2024-03-26 alle 11.57.38.png"/>
          <p:cNvPicPr>
            <a:picLocks noChangeAspect="1"/>
          </p:cNvPicPr>
          <p:nvPr/>
        </p:nvPicPr>
        <p:blipFill>
          <a:blip r:embed="rId2">
            <a:extLst/>
          </a:blip>
          <a:stretch>
            <a:fillRect/>
          </a:stretch>
        </p:blipFill>
        <p:spPr>
          <a:xfrm>
            <a:off x="4730619" y="430807"/>
            <a:ext cx="3536833" cy="5996457"/>
          </a:xfrm>
          <a:prstGeom prst="rect">
            <a:avLst/>
          </a:prstGeom>
        </p:spPr>
      </p:pic>
      <p:pic>
        <p:nvPicPr>
          <p:cNvPr id="194" name="Screenshot 2024-03-26 alle 12.01.47.png" descr="Screenshot 2024-03-26 alle 12.01.47.png"/>
          <p:cNvPicPr>
            <a:picLocks noChangeAspect="1"/>
          </p:cNvPicPr>
          <p:nvPr/>
        </p:nvPicPr>
        <p:blipFill>
          <a:blip r:embed="rId3">
            <a:extLst/>
          </a:blip>
          <a:stretch>
            <a:fillRect/>
          </a:stretch>
        </p:blipFill>
        <p:spPr>
          <a:xfrm>
            <a:off x="486758" y="401984"/>
            <a:ext cx="3838292" cy="4268180"/>
          </a:xfrm>
          <a:prstGeom prst="rect">
            <a:avLst/>
          </a:prstGeom>
        </p:spPr>
      </p:pic>
      <p:pic>
        <p:nvPicPr>
          <p:cNvPr id="195" name="Screenshot 2024-03-26 alle 12.02.35.png" descr="Screenshot 2024-03-26 alle 12.02.35.png"/>
          <p:cNvPicPr>
            <a:picLocks noChangeAspect="1"/>
          </p:cNvPicPr>
          <p:nvPr/>
        </p:nvPicPr>
        <p:blipFill>
          <a:blip r:embed="rId4">
            <a:extLst/>
          </a:blip>
          <a:stretch>
            <a:fillRect/>
          </a:stretch>
        </p:blipFill>
        <p:spPr>
          <a:xfrm>
            <a:off x="529393" y="5207958"/>
            <a:ext cx="3727621" cy="635121"/>
          </a:xfrm>
          <a:prstGeom prst="rect">
            <a:avLst/>
          </a:prstGeom>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7" name="Screenshot 2024-03-26 alle 09.25.27.png" descr="Screenshot 2024-03-26 alle 09.25.27.png"/>
          <p:cNvPicPr>
            <a:picLocks noChangeAspect="1"/>
          </p:cNvPicPr>
          <p:nvPr/>
        </p:nvPicPr>
        <p:blipFill>
          <a:blip r:embed="rId2">
            <a:extLst/>
          </a:blip>
          <a:stretch>
            <a:fillRect/>
          </a:stretch>
        </p:blipFill>
        <p:spPr>
          <a:xfrm>
            <a:off x="1347628" y="105175"/>
            <a:ext cx="6448744" cy="6647650"/>
          </a:xfrm>
          <a:prstGeom prst="rect">
            <a:avLst/>
          </a:prstGeom>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9" name="Screenshot 2024-03-26 alle 09.31.37.png" descr="Screenshot 2024-03-26 alle 09.31.37.png"/>
          <p:cNvPicPr>
            <a:picLocks noChangeAspect="1"/>
          </p:cNvPicPr>
          <p:nvPr/>
        </p:nvPicPr>
        <p:blipFill>
          <a:blip r:embed="rId2">
            <a:extLst/>
          </a:blip>
          <a:stretch>
            <a:fillRect/>
          </a:stretch>
        </p:blipFill>
        <p:spPr>
          <a:xfrm>
            <a:off x="387350" y="203200"/>
            <a:ext cx="8369300" cy="6451600"/>
          </a:xfrm>
          <a:prstGeom prst="rect">
            <a:avLst/>
          </a:prstGeom>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FFFFFF"/>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Trebuchet MS"/>
        <a:ea typeface="Trebuchet MS"/>
        <a:cs typeface="Trebuchet MS"/>
      </a:majorFont>
      <a:minorFont>
        <a:latin typeface="Lucida Grande"/>
        <a:ea typeface="Lucida Grande"/>
        <a:cs typeface="Lucida Grand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D2A9"/>
        </a:solidFill>
        <a:ln w="9525" cap="flat">
          <a:solidFill>
            <a:srgbClr val="000000"/>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40639" marR="40639" indent="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FFFFFF"/>
            </a:solidFill>
            <a:effectLst/>
            <a:uFill>
              <a:solidFill>
                <a:srgbClr val="FFFFFF"/>
              </a:solidFill>
            </a:uFill>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9525" cap="flat">
          <a:solidFill>
            <a:srgbClr val="000000"/>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40639" marR="40639" indent="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FFFFFF"/>
            </a:solidFill>
            <a:effectLst/>
            <a:uFill>
              <a:solidFill>
                <a:srgbClr val="FFFFFF"/>
              </a:solidFill>
            </a:uFill>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Trebuchet MS"/>
        <a:ea typeface="Trebuchet MS"/>
        <a:cs typeface="Trebuchet MS"/>
      </a:majorFont>
      <a:minorFont>
        <a:latin typeface="Lucida Grande"/>
        <a:ea typeface="Lucida Grande"/>
        <a:cs typeface="Lucida Grand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D2A9"/>
        </a:solidFill>
        <a:ln w="9525" cap="flat">
          <a:solidFill>
            <a:srgbClr val="000000"/>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40639" marR="40639" indent="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FFFFFF"/>
            </a:solidFill>
            <a:effectLst/>
            <a:uFill>
              <a:solidFill>
                <a:srgbClr val="FFFFFF"/>
              </a:solidFill>
            </a:uFill>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9525" cap="flat">
          <a:solidFill>
            <a:srgbClr val="000000"/>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40639" marR="40639" indent="0" algn="l" defTabSz="9144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rgbClr val="FFFFFF"/>
            </a:solidFill>
            <a:effectLst/>
            <a:uFill>
              <a:solidFill>
                <a:srgbClr val="FFFFFF"/>
              </a:solidFill>
            </a:uFill>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