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143000"/>
          </a:xfrm>
        </p:spPr>
        <p:txBody>
          <a:bodyPr>
            <a:normAutofit/>
          </a:bodyPr>
          <a:lstStyle/>
          <a:p>
            <a:r>
              <a:rPr lang="it-IT" sz="5000" dirty="0" smtClean="0"/>
              <a:t>ENDOAURICOLARI </a:t>
            </a:r>
            <a:endParaRPr lang="it-IT" sz="5000" dirty="0"/>
          </a:p>
        </p:txBody>
      </p:sp>
      <p:pic>
        <p:nvPicPr>
          <p:cNvPr id="4" name="Segnaposto contenuto 3" descr="end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6432" r="3185" b="16473"/>
          <a:stretch>
            <a:fillRect/>
          </a:stretch>
        </p:blipFill>
        <p:spPr>
          <a:xfrm>
            <a:off x="714348" y="1428736"/>
            <a:ext cx="7306159" cy="3797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000" dirty="0" smtClean="0"/>
              <a:t>RETROAURICOLARI</a:t>
            </a:r>
            <a:endParaRPr lang="it-IT" sz="5000" dirty="0"/>
          </a:p>
        </p:txBody>
      </p:sp>
      <p:pic>
        <p:nvPicPr>
          <p:cNvPr id="4" name="Segnaposto contenuto 3" descr="retro auricolari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357298"/>
            <a:ext cx="6286544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/>
          </a:bodyPr>
          <a:lstStyle/>
          <a:p>
            <a:r>
              <a:rPr lang="it-IT" sz="5000" dirty="0" smtClean="0"/>
              <a:t>AMPLIFICATORI </a:t>
            </a:r>
            <a:endParaRPr lang="it-IT" sz="5000" dirty="0"/>
          </a:p>
        </p:txBody>
      </p:sp>
      <p:pic>
        <p:nvPicPr>
          <p:cNvPr id="4" name="Segnaposto contenuto 3" descr="amplificaot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428736"/>
            <a:ext cx="6400800" cy="42611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it-IT" sz="5000" dirty="0" smtClean="0"/>
              <a:t>LUDWIG VAN BEETHOVEN</a:t>
            </a:r>
            <a:endParaRPr lang="it-IT" sz="5000" dirty="0"/>
          </a:p>
        </p:txBody>
      </p:sp>
      <p:pic>
        <p:nvPicPr>
          <p:cNvPr id="1026" name="Picture 2" descr="C:\Users\Paolo\AppData\Local\Packages\Microsoft.Windows.Photos_8wekyb3d8bbwe\TempState\ShareServiceTempFolder\beethoven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4129767" cy="2928958"/>
          </a:xfrm>
          <a:prstGeom prst="rect">
            <a:avLst/>
          </a:prstGeom>
          <a:noFill/>
        </p:spPr>
      </p:pic>
      <p:pic>
        <p:nvPicPr>
          <p:cNvPr id="1030" name="Picture 6" descr="C:\Users\Paolo\AppData\Local\Packages\Microsoft.Windows.Photos_8wekyb3d8bbwe\TempState\ShareServiceTempFolder\betoween 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062924"/>
            <a:ext cx="4481462" cy="2523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Regione Lombardia 1.jf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5839"/>
          <a:stretch>
            <a:fillRect/>
          </a:stretch>
        </p:blipFill>
        <p:spPr>
          <a:xfrm>
            <a:off x="2285985" y="0"/>
            <a:ext cx="460771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Regione Lombardia 2.jf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778"/>
          <a:stretch>
            <a:fillRect/>
          </a:stretch>
        </p:blipFill>
        <p:spPr>
          <a:xfrm>
            <a:off x="2357422" y="0"/>
            <a:ext cx="5000660" cy="68580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</Words>
  <Application>Microsoft Office PowerPoint</Application>
  <PresentationFormat>Presentazione su schermo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ENDOAURICOLARI </vt:lpstr>
      <vt:lpstr>RETROAURICOLARI</vt:lpstr>
      <vt:lpstr>AMPLIFICATORI </vt:lpstr>
      <vt:lpstr>LUDWIG VAN BEETHOVEN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ENDOAURICOLARI </dc:title>
  <dc:creator>Paolo</dc:creator>
  <cp:lastModifiedBy>Paolo</cp:lastModifiedBy>
  <cp:revision>7</cp:revision>
  <dcterms:created xsi:type="dcterms:W3CDTF">2024-03-04T16:24:19Z</dcterms:created>
  <dcterms:modified xsi:type="dcterms:W3CDTF">2024-03-05T17:33:52Z</dcterms:modified>
</cp:coreProperties>
</file>