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7.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8.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9.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10.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11.xml" ContentType="application/vnd.openxmlformats-officedocument.theme+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12.xml" ContentType="application/vnd.openxmlformats-officedocument.theme+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theme/theme13.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8.xml" ContentType="application/vnd.openxmlformats-officedocument.presentationml.tags+xml"/>
  <Override PartName="/ppt/notesSlides/notesSlide7.xml" ContentType="application/vnd.openxmlformats-officedocument.presentationml.notesSlide+xml"/>
  <Override PartName="/ppt/media/image56.jpg" ContentType="image/jpeg"/>
  <Override PartName="/ppt/notesSlides/notesSlide8.xml" ContentType="application/vnd.openxmlformats-officedocument.presentationml.notesSlide+xml"/>
  <Override PartName="/ppt/tags/tag19.xml" ContentType="application/vnd.openxmlformats-officedocument.presentationml.tags+xml"/>
  <Override PartName="/ppt/media/image71.jpg" ContentType="image/jpeg"/>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4" r:id="rId2"/>
    <p:sldMasterId id="2147483724" r:id="rId3"/>
    <p:sldMasterId id="2147483737" r:id="rId4"/>
    <p:sldMasterId id="2147483752" r:id="rId5"/>
    <p:sldMasterId id="2147483768" r:id="rId6"/>
    <p:sldMasterId id="2147483788" r:id="rId7"/>
    <p:sldMasterId id="2147483803" r:id="rId8"/>
    <p:sldMasterId id="2147483835" r:id="rId9"/>
    <p:sldMasterId id="2147483849" r:id="rId10"/>
    <p:sldMasterId id="2147483881" r:id="rId11"/>
    <p:sldMasterId id="2147483896" r:id="rId12"/>
    <p:sldMasterId id="2147483911" r:id="rId13"/>
    <p:sldMasterId id="2147483920" r:id="rId14"/>
  </p:sldMasterIdLst>
  <p:notesMasterIdLst>
    <p:notesMasterId r:id="rId69"/>
  </p:notesMasterIdLst>
  <p:sldIdLst>
    <p:sldId id="422" r:id="rId15"/>
    <p:sldId id="315" r:id="rId16"/>
    <p:sldId id="469" r:id="rId17"/>
    <p:sldId id="287" r:id="rId18"/>
    <p:sldId id="468" r:id="rId19"/>
    <p:sldId id="470" r:id="rId20"/>
    <p:sldId id="471" r:id="rId21"/>
    <p:sldId id="396" r:id="rId22"/>
    <p:sldId id="300" r:id="rId23"/>
    <p:sldId id="298" r:id="rId24"/>
    <p:sldId id="399" r:id="rId25"/>
    <p:sldId id="401" r:id="rId26"/>
    <p:sldId id="402" r:id="rId27"/>
    <p:sldId id="403" r:id="rId28"/>
    <p:sldId id="404" r:id="rId29"/>
    <p:sldId id="419" r:id="rId30"/>
    <p:sldId id="289" r:id="rId31"/>
    <p:sldId id="291" r:id="rId32"/>
    <p:sldId id="364" r:id="rId33"/>
    <p:sldId id="2134804945" r:id="rId34"/>
    <p:sldId id="2134804946" r:id="rId35"/>
    <p:sldId id="2134804947" r:id="rId36"/>
    <p:sldId id="508" r:id="rId37"/>
    <p:sldId id="2134804943" r:id="rId38"/>
    <p:sldId id="2134804948" r:id="rId39"/>
    <p:sldId id="303" r:id="rId40"/>
    <p:sldId id="432" r:id="rId41"/>
    <p:sldId id="2134804949" r:id="rId42"/>
    <p:sldId id="2134804950" r:id="rId43"/>
    <p:sldId id="391" r:id="rId44"/>
    <p:sldId id="394" r:id="rId45"/>
    <p:sldId id="397" r:id="rId46"/>
    <p:sldId id="454" r:id="rId47"/>
    <p:sldId id="444" r:id="rId48"/>
    <p:sldId id="1293" r:id="rId49"/>
    <p:sldId id="2134804953" r:id="rId50"/>
    <p:sldId id="398" r:id="rId51"/>
    <p:sldId id="408" r:id="rId52"/>
    <p:sldId id="2134804951" r:id="rId53"/>
    <p:sldId id="407" r:id="rId54"/>
    <p:sldId id="339" r:id="rId55"/>
    <p:sldId id="459" r:id="rId56"/>
    <p:sldId id="460" r:id="rId57"/>
    <p:sldId id="2134804952" r:id="rId58"/>
    <p:sldId id="465" r:id="rId59"/>
    <p:sldId id="466" r:id="rId60"/>
    <p:sldId id="2113691866" r:id="rId61"/>
    <p:sldId id="2147473233" r:id="rId62"/>
    <p:sldId id="2147473234" r:id="rId63"/>
    <p:sldId id="456" r:id="rId64"/>
    <p:sldId id="462" r:id="rId65"/>
    <p:sldId id="365" r:id="rId66"/>
    <p:sldId id="363" r:id="rId67"/>
    <p:sldId id="366" r:id="rId6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FF00"/>
    <a:srgbClr val="FF9900"/>
    <a:srgbClr val="FBFD95"/>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82" autoAdjust="0"/>
    <p:restoredTop sz="94394" autoAdjust="0"/>
  </p:normalViewPr>
  <p:slideViewPr>
    <p:cSldViewPr>
      <p:cViewPr varScale="1">
        <p:scale>
          <a:sx n="59" d="100"/>
          <a:sy n="59" d="100"/>
        </p:scale>
        <p:origin x="1228" y="48"/>
      </p:cViewPr>
      <p:guideLst>
        <p:guide orient="horz" pos="2160"/>
        <p:guide pos="2880"/>
      </p:guideLst>
    </p:cSldViewPr>
  </p:slideViewPr>
  <p:notesTextViewPr>
    <p:cViewPr>
      <p:scale>
        <a:sx n="300" d="100"/>
        <a:sy n="300" d="100"/>
      </p:scale>
      <p:origin x="0" y="0"/>
    </p:cViewPr>
  </p:notesTextViewPr>
  <p:sorterViewPr>
    <p:cViewPr>
      <p:scale>
        <a:sx n="100" d="100"/>
        <a:sy n="100" d="100"/>
      </p:scale>
      <p:origin x="0" y="1076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slide" Target="slides/slide52.xml"/><Relationship Id="rId5" Type="http://schemas.openxmlformats.org/officeDocument/2006/relationships/slideMaster" Target="slideMasters/slideMaster5.xml"/><Relationship Id="rId61" Type="http://schemas.openxmlformats.org/officeDocument/2006/relationships/slide" Target="slides/slide47.xml"/><Relationship Id="rId19" Type="http://schemas.openxmlformats.org/officeDocument/2006/relationships/slide" Target="slides/slide5.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 Type="http://schemas.openxmlformats.org/officeDocument/2006/relationships/slideMaster" Target="slideMasters/slideMaster7.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CH"/>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CEDBC8-DAE8-461E-A758-D56C35AA4543}" type="datetimeFigureOut">
              <a:rPr lang="fr-CH" smtClean="0"/>
              <a:t>15.11.2023</a:t>
            </a:fld>
            <a:endParaRPr lang="fr-CH"/>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CH"/>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CH"/>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3D653B-F018-4562-8AF6-75BA8FF16082}" type="slidenum">
              <a:rPr lang="fr-CH" smtClean="0"/>
              <a:t>‹N›</a:t>
            </a:fld>
            <a:endParaRPr lang="fr-CH"/>
          </a:p>
        </p:txBody>
      </p:sp>
    </p:spTree>
    <p:extLst>
      <p:ext uri="{BB962C8B-B14F-4D97-AF65-F5344CB8AC3E}">
        <p14:creationId xmlns:p14="http://schemas.microsoft.com/office/powerpoint/2010/main" val="1005882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a:extLst>
              <a:ext uri="{FF2B5EF4-FFF2-40B4-BE49-F238E27FC236}">
                <a16:creationId xmlns:a16="http://schemas.microsoft.com/office/drawing/2014/main" id="{4247AD07-8138-6DB4-BB46-D1633B54318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15D1BD5-5E5A-4672-B3BA-19BFB8BEA121}" type="slidenum">
              <a:rPr kumimoji="0" lang="it-IT" altLang="it-IT"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it-IT" altLang="it-IT"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99683" name="Rectangle 2">
            <a:extLst>
              <a:ext uri="{FF2B5EF4-FFF2-40B4-BE49-F238E27FC236}">
                <a16:creationId xmlns:a16="http://schemas.microsoft.com/office/drawing/2014/main" id="{39B46F30-EB91-0F6C-711F-5F87E3B4E8B4}"/>
              </a:ext>
            </a:extLst>
          </p:cNvPr>
          <p:cNvSpPr>
            <a:spLocks noGrp="1" noRot="1" noChangeAspect="1" noChangeArrowheads="1" noTextEdit="1"/>
          </p:cNvSpPr>
          <p:nvPr>
            <p:ph type="sldImg"/>
          </p:nvPr>
        </p:nvSpPr>
        <p:spPr>
          <a:ln/>
        </p:spPr>
      </p:sp>
      <p:sp>
        <p:nvSpPr>
          <p:cNvPr id="199684" name="Rectangle 3">
            <a:extLst>
              <a:ext uri="{FF2B5EF4-FFF2-40B4-BE49-F238E27FC236}">
                <a16:creationId xmlns:a16="http://schemas.microsoft.com/office/drawing/2014/main" id="{9DF9788C-070C-E9E9-F283-29B6BD05D8A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importanza di precocità di intervento nel paziente diabetico per riportare indietro nel tempo lo stato metabolico del paziente</a:t>
            </a:r>
            <a:br>
              <a:rPr lang="it-IT" dirty="0"/>
            </a:br>
            <a:r>
              <a:rPr lang="it-IT" dirty="0"/>
              <a:t>… e qui parte Vincenzo</a:t>
            </a:r>
            <a:br>
              <a:rPr lang="it-IT" dirty="0"/>
            </a:br>
            <a:endParaRPr lang="it-IT" dirty="0"/>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041426-7254-4E02-A737-995791A3667D}"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5326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News Gothic MT" charset="0"/>
                <a:cs typeface="Arial" charset="0"/>
              </a:defRPr>
            </a:lvl1pPr>
            <a:lvl2pPr marL="742950" indent="-285750" eaLnBrk="0" hangingPunct="0">
              <a:defRPr>
                <a:solidFill>
                  <a:schemeClr val="tx1"/>
                </a:solidFill>
                <a:latin typeface="News Gothic MT" charset="0"/>
                <a:cs typeface="Arial" charset="0"/>
              </a:defRPr>
            </a:lvl2pPr>
            <a:lvl3pPr marL="1143000" indent="-228600" eaLnBrk="0" hangingPunct="0">
              <a:defRPr>
                <a:solidFill>
                  <a:schemeClr val="tx1"/>
                </a:solidFill>
                <a:latin typeface="News Gothic MT" charset="0"/>
                <a:cs typeface="Arial" charset="0"/>
              </a:defRPr>
            </a:lvl3pPr>
            <a:lvl4pPr marL="1600200" indent="-228600" eaLnBrk="0" hangingPunct="0">
              <a:defRPr>
                <a:solidFill>
                  <a:schemeClr val="tx1"/>
                </a:solidFill>
                <a:latin typeface="News Gothic MT" charset="0"/>
                <a:cs typeface="Arial" charset="0"/>
              </a:defRPr>
            </a:lvl4pPr>
            <a:lvl5pPr marL="2057400" indent="-228600" eaLnBrk="0" hangingPunct="0">
              <a:defRPr>
                <a:solidFill>
                  <a:schemeClr val="tx1"/>
                </a:solidFill>
                <a:latin typeface="News Gothic MT" charset="0"/>
                <a:cs typeface="Arial" charset="0"/>
              </a:defRPr>
            </a:lvl5pPr>
            <a:lvl6pPr marL="2514600" indent="-228600" eaLnBrk="0" fontAlgn="base" hangingPunct="0">
              <a:spcBef>
                <a:spcPct val="0"/>
              </a:spcBef>
              <a:spcAft>
                <a:spcPct val="0"/>
              </a:spcAft>
              <a:defRPr>
                <a:solidFill>
                  <a:schemeClr val="tx1"/>
                </a:solidFill>
                <a:latin typeface="News Gothic MT" charset="0"/>
                <a:cs typeface="Arial" charset="0"/>
              </a:defRPr>
            </a:lvl6pPr>
            <a:lvl7pPr marL="2971800" indent="-228600" eaLnBrk="0" fontAlgn="base" hangingPunct="0">
              <a:spcBef>
                <a:spcPct val="0"/>
              </a:spcBef>
              <a:spcAft>
                <a:spcPct val="0"/>
              </a:spcAft>
              <a:defRPr>
                <a:solidFill>
                  <a:schemeClr val="tx1"/>
                </a:solidFill>
                <a:latin typeface="News Gothic MT" charset="0"/>
                <a:cs typeface="Arial" charset="0"/>
              </a:defRPr>
            </a:lvl7pPr>
            <a:lvl8pPr marL="3429000" indent="-228600" eaLnBrk="0" fontAlgn="base" hangingPunct="0">
              <a:spcBef>
                <a:spcPct val="0"/>
              </a:spcBef>
              <a:spcAft>
                <a:spcPct val="0"/>
              </a:spcAft>
              <a:defRPr>
                <a:solidFill>
                  <a:schemeClr val="tx1"/>
                </a:solidFill>
                <a:latin typeface="News Gothic MT" charset="0"/>
                <a:cs typeface="Arial" charset="0"/>
              </a:defRPr>
            </a:lvl8pPr>
            <a:lvl9pPr marL="3886200" indent="-228600" eaLnBrk="0" fontAlgn="base" hangingPunct="0">
              <a:spcBef>
                <a:spcPct val="0"/>
              </a:spcBef>
              <a:spcAft>
                <a:spcPct val="0"/>
              </a:spcAft>
              <a:defRPr>
                <a:solidFill>
                  <a:schemeClr val="tx1"/>
                </a:solidFill>
                <a:latin typeface="News Gothic MT" charset="0"/>
                <a:cs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EF04909-8D5C-475B-8502-86BC3A83E86C}" type="slidenum">
              <a:rPr kumimoji="0" lang="it-IT" altLang="it-IT" sz="1200" b="0" i="0" u="none" strike="noStrike" kern="1200" cap="none" spc="0" normalizeH="0" baseline="0" noProof="0" smtClean="0">
                <a:ln>
                  <a:noFill/>
                </a:ln>
                <a:solidFill>
                  <a:prstClr val="black"/>
                </a:solidFill>
                <a:effectLst/>
                <a:uLnTx/>
                <a:uFillTx/>
                <a:latin typeface="News Gothic MT"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altLang="it-IT" sz="1200" b="0" i="0" u="none" strike="noStrike" kern="1200" cap="none" spc="0" normalizeH="0" baseline="0" noProof="0">
              <a:ln>
                <a:noFill/>
              </a:ln>
              <a:solidFill>
                <a:prstClr val="black"/>
              </a:solidFill>
              <a:effectLst/>
              <a:uLnTx/>
              <a:uFillTx/>
              <a:latin typeface="News Gothic MT" charset="0"/>
              <a:ea typeface="+mn-ea"/>
              <a:cs typeface="Arial" charset="0"/>
            </a:endParaRPr>
          </a:p>
        </p:txBody>
      </p:sp>
      <p:sp>
        <p:nvSpPr>
          <p:cNvPr id="263171" name="Rectangle 2"/>
          <p:cNvSpPr>
            <a:spLocks noGrp="1" noRot="1" noChangeAspect="1" noChangeArrowheads="1" noTextEdit="1"/>
          </p:cNvSpPr>
          <p:nvPr>
            <p:ph type="sldImg"/>
          </p:nvPr>
        </p:nvSpPr>
        <p:spPr>
          <a:xfrm>
            <a:off x="1138238" y="701675"/>
            <a:ext cx="4572000" cy="3429000"/>
          </a:xfrm>
          <a:ln/>
        </p:spPr>
      </p:sp>
      <p:sp>
        <p:nvSpPr>
          <p:cNvPr id="263172" name="Rectangle 3"/>
          <p:cNvSpPr>
            <a:spLocks noGrp="1" noChangeArrowheads="1"/>
          </p:cNvSpPr>
          <p:nvPr>
            <p:ph type="body" idx="1"/>
          </p:nvPr>
        </p:nvSpPr>
        <p:spPr>
          <a:xfrm>
            <a:off x="688975" y="4338638"/>
            <a:ext cx="5492750" cy="47529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90500" indent="-190500"/>
            <a:r>
              <a:rPr lang="en-GB" altLang="it-IT">
                <a:latin typeface="News Gothic MT" charset="0"/>
                <a:ea typeface="ＭＳ Ｐゴシック" pitchFamily="34" charset="-128"/>
              </a:rPr>
              <a:t>Reducing HbA</a:t>
            </a:r>
            <a:r>
              <a:rPr lang="en-GB" altLang="it-IT" baseline="-25000">
                <a:latin typeface="News Gothic MT" charset="0"/>
                <a:ea typeface="ＭＳ Ｐゴシック" pitchFamily="34" charset="-128"/>
              </a:rPr>
              <a:t>1c</a:t>
            </a:r>
            <a:r>
              <a:rPr lang="en-GB" altLang="it-IT">
                <a:latin typeface="News Gothic MT" charset="0"/>
                <a:ea typeface="ＭＳ Ｐゴシック" pitchFamily="34" charset="-128"/>
              </a:rPr>
              <a:t> is key to addressing complications</a:t>
            </a:r>
          </a:p>
          <a:p>
            <a:pPr marL="190500" indent="-190500"/>
            <a:endParaRPr lang="en-GB" altLang="it-IT">
              <a:latin typeface="News Gothic MT" charset="0"/>
              <a:ea typeface="ＭＳ Ｐゴシック" pitchFamily="34" charset="-128"/>
            </a:endParaRPr>
          </a:p>
          <a:p>
            <a:pPr marL="190500" indent="-190500"/>
            <a:r>
              <a:rPr lang="en-GB" altLang="it-IT" b="1">
                <a:latin typeface="News Gothic MT" charset="0"/>
                <a:ea typeface="ＭＳ Ｐゴシック" pitchFamily="34" charset="-128"/>
              </a:rPr>
              <a:t>CORE SLIDE</a:t>
            </a:r>
          </a:p>
          <a:p>
            <a:pPr marL="190500" indent="-190500"/>
            <a:r>
              <a:rPr lang="en-GB" altLang="it-IT">
                <a:latin typeface="News Gothic MT" charset="0"/>
                <a:ea typeface="ＭＳ Ｐゴシック" pitchFamily="34" charset="-128"/>
              </a:rPr>
              <a:t>Observational data based on the UKPDS has demonstrated the association</a:t>
            </a:r>
            <a:r>
              <a:rPr lang="en-US" altLang="it-IT">
                <a:latin typeface="News Gothic MT" charset="0"/>
                <a:ea typeface="ＭＳ Ｐゴシック" pitchFamily="34" charset="-128"/>
              </a:rPr>
              <a:t> of good blood glucose control with a reduced burden of microvascular and macrovascular complications.</a:t>
            </a:r>
            <a:r>
              <a:rPr lang="en-US" altLang="it-IT" baseline="30000">
                <a:latin typeface="News Gothic MT" charset="0"/>
                <a:ea typeface="ＭＳ Ｐゴシック" pitchFamily="34" charset="-128"/>
              </a:rPr>
              <a:t>1</a:t>
            </a:r>
            <a:endParaRPr lang="en-US" altLang="it-IT">
              <a:latin typeface="News Gothic MT" charset="0"/>
              <a:ea typeface="ＭＳ Ｐゴシック" pitchFamily="34" charset="-128"/>
            </a:endParaRPr>
          </a:p>
          <a:p>
            <a:pPr marL="190500" indent="-190500"/>
            <a:endParaRPr lang="en-GB" altLang="it-IT">
              <a:latin typeface="News Gothic MT" charset="0"/>
              <a:ea typeface="ＭＳ Ｐゴシック" pitchFamily="34" charset="-128"/>
            </a:endParaRPr>
          </a:p>
          <a:p>
            <a:pPr marL="190500" indent="-190500"/>
            <a:r>
              <a:rPr lang="en-GB" altLang="it-IT" sz="1000">
                <a:solidFill>
                  <a:srgbClr val="0000FF"/>
                </a:solidFill>
                <a:latin typeface="News Gothic MT" charset="0"/>
                <a:ea typeface="ＭＳ Ｐゴシック" pitchFamily="34" charset="-128"/>
              </a:rPr>
              <a:t>Link to next slide:</a:t>
            </a:r>
          </a:p>
          <a:p>
            <a:pPr marL="190500" indent="-190500"/>
            <a:r>
              <a:rPr lang="en-GB" altLang="it-IT" sz="1000">
                <a:solidFill>
                  <a:srgbClr val="0000FF"/>
                </a:solidFill>
                <a:latin typeface="News Gothic MT" charset="0"/>
                <a:ea typeface="ＭＳ Ｐゴシック" pitchFamily="34" charset="-128"/>
              </a:rPr>
              <a:t>How are we doing currently?</a:t>
            </a:r>
          </a:p>
          <a:p>
            <a:pPr marL="190500" indent="-190500"/>
            <a:endParaRPr lang="en-GB" altLang="it-IT" sz="1000" b="1">
              <a:latin typeface="News Gothic MT" charset="0"/>
              <a:ea typeface="ＭＳ Ｐゴシック" pitchFamily="34" charset="-128"/>
            </a:endParaRPr>
          </a:p>
          <a:p>
            <a:pPr marL="190500" indent="-190500"/>
            <a:r>
              <a:rPr lang="en-GB" altLang="it-IT" sz="1000" b="1">
                <a:latin typeface="News Gothic MT" charset="0"/>
                <a:ea typeface="ＭＳ Ｐゴシック" pitchFamily="34" charset="-128"/>
              </a:rPr>
              <a:t>Reference</a:t>
            </a:r>
          </a:p>
          <a:p>
            <a:pPr marL="190500" indent="-190500"/>
            <a:r>
              <a:rPr lang="it-IT" altLang="it-IT" sz="1000">
                <a:latin typeface="News Gothic MT" charset="0"/>
                <a:ea typeface="ＭＳ Ｐゴシック" pitchFamily="34" charset="-128"/>
              </a:rPr>
              <a:t>Stratton IM </a:t>
            </a:r>
            <a:r>
              <a:rPr lang="it-IT" altLang="it-IT" sz="1000" i="1">
                <a:latin typeface="News Gothic MT" charset="0"/>
                <a:ea typeface="ＭＳ Ｐゴシック" pitchFamily="34" charset="-128"/>
              </a:rPr>
              <a:t>et al</a:t>
            </a:r>
            <a:r>
              <a:rPr lang="it-IT" altLang="it-IT" sz="1000">
                <a:latin typeface="News Gothic MT" charset="0"/>
                <a:ea typeface="ＭＳ Ｐゴシック" pitchFamily="34" charset="-128"/>
              </a:rPr>
              <a:t>. </a:t>
            </a:r>
            <a:r>
              <a:rPr lang="en-GB" altLang="it-IT" sz="1000" i="1">
                <a:latin typeface="News Gothic MT" charset="0"/>
                <a:ea typeface="ＭＳ Ｐゴシック" pitchFamily="34" charset="-128"/>
              </a:rPr>
              <a:t>BMJ</a:t>
            </a:r>
            <a:r>
              <a:rPr lang="en-GB" altLang="it-IT" sz="1000">
                <a:latin typeface="News Gothic MT" charset="0"/>
                <a:ea typeface="ＭＳ Ｐゴシック" pitchFamily="34" charset="-128"/>
              </a:rPr>
              <a:t> 2000; </a:t>
            </a:r>
            <a:r>
              <a:rPr lang="en-GB" altLang="it-IT" sz="1000" b="1">
                <a:latin typeface="News Gothic MT" charset="0"/>
                <a:ea typeface="ＭＳ Ｐゴシック" pitchFamily="34" charset="-128"/>
              </a:rPr>
              <a:t>321</a:t>
            </a:r>
            <a:r>
              <a:rPr lang="en-GB" altLang="it-IT" sz="1000">
                <a:latin typeface="News Gothic MT" charset="0"/>
                <a:ea typeface="ＭＳ Ｐゴシック" pitchFamily="34" charset="-128"/>
              </a:rPr>
              <a:t>:</a:t>
            </a:r>
            <a:r>
              <a:rPr lang="en-GB" altLang="it-IT" sz="1000" b="1">
                <a:latin typeface="News Gothic MT" charset="0"/>
                <a:ea typeface="ＭＳ Ｐゴシック" pitchFamily="34" charset="-128"/>
              </a:rPr>
              <a:t> </a:t>
            </a:r>
            <a:r>
              <a:rPr lang="en-GB" altLang="it-IT" sz="1000">
                <a:latin typeface="News Gothic MT" charset="0"/>
                <a:ea typeface="ＭＳ Ｐゴシック" pitchFamily="34" charset="-128"/>
              </a:rPr>
              <a:t>405–412.</a:t>
            </a:r>
            <a:endParaRPr lang="en-US" altLang="it-IT" sz="1000">
              <a:solidFill>
                <a:srgbClr val="CC0066"/>
              </a:solidFill>
              <a:latin typeface="News Gothic MT" charset="0"/>
              <a:ea typeface="ＭＳ Ｐゴシック" pitchFamily="34" charset="-128"/>
            </a:endParaRPr>
          </a:p>
        </p:txBody>
      </p:sp>
      <p:sp>
        <p:nvSpPr>
          <p:cNvPr id="263173" name="Rectangle 4"/>
          <p:cNvSpPr>
            <a:spLocks noChangeArrowheads="1"/>
          </p:cNvSpPr>
          <p:nvPr/>
        </p:nvSpPr>
        <p:spPr bwMode="auto">
          <a:xfrm>
            <a:off x="681038" y="4351338"/>
            <a:ext cx="5476875" cy="23971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News Gothic MT" charset="0"/>
                <a:cs typeface="Arial" charset="0"/>
              </a:defRPr>
            </a:lvl1pPr>
            <a:lvl2pPr marL="742950" indent="-285750" eaLnBrk="0" hangingPunct="0">
              <a:defRPr>
                <a:solidFill>
                  <a:schemeClr val="tx1"/>
                </a:solidFill>
                <a:latin typeface="News Gothic MT" charset="0"/>
                <a:cs typeface="Arial" charset="0"/>
              </a:defRPr>
            </a:lvl2pPr>
            <a:lvl3pPr marL="1143000" indent="-228600" eaLnBrk="0" hangingPunct="0">
              <a:defRPr>
                <a:solidFill>
                  <a:schemeClr val="tx1"/>
                </a:solidFill>
                <a:latin typeface="News Gothic MT" charset="0"/>
                <a:cs typeface="Arial" charset="0"/>
              </a:defRPr>
            </a:lvl3pPr>
            <a:lvl4pPr marL="1600200" indent="-228600" eaLnBrk="0" hangingPunct="0">
              <a:defRPr>
                <a:solidFill>
                  <a:schemeClr val="tx1"/>
                </a:solidFill>
                <a:latin typeface="News Gothic MT" charset="0"/>
                <a:cs typeface="Arial" charset="0"/>
              </a:defRPr>
            </a:lvl4pPr>
            <a:lvl5pPr marL="2057400" indent="-228600" eaLnBrk="0" hangingPunct="0">
              <a:defRPr>
                <a:solidFill>
                  <a:schemeClr val="tx1"/>
                </a:solidFill>
                <a:latin typeface="News Gothic MT" charset="0"/>
                <a:cs typeface="Arial" charset="0"/>
              </a:defRPr>
            </a:lvl5pPr>
            <a:lvl6pPr marL="2514600" indent="-228600" eaLnBrk="0" fontAlgn="base" hangingPunct="0">
              <a:spcBef>
                <a:spcPct val="0"/>
              </a:spcBef>
              <a:spcAft>
                <a:spcPct val="0"/>
              </a:spcAft>
              <a:defRPr>
                <a:solidFill>
                  <a:schemeClr val="tx1"/>
                </a:solidFill>
                <a:latin typeface="News Gothic MT" charset="0"/>
                <a:cs typeface="Arial" charset="0"/>
              </a:defRPr>
            </a:lvl6pPr>
            <a:lvl7pPr marL="2971800" indent="-228600" eaLnBrk="0" fontAlgn="base" hangingPunct="0">
              <a:spcBef>
                <a:spcPct val="0"/>
              </a:spcBef>
              <a:spcAft>
                <a:spcPct val="0"/>
              </a:spcAft>
              <a:defRPr>
                <a:solidFill>
                  <a:schemeClr val="tx1"/>
                </a:solidFill>
                <a:latin typeface="News Gothic MT" charset="0"/>
                <a:cs typeface="Arial" charset="0"/>
              </a:defRPr>
            </a:lvl7pPr>
            <a:lvl8pPr marL="3429000" indent="-228600" eaLnBrk="0" fontAlgn="base" hangingPunct="0">
              <a:spcBef>
                <a:spcPct val="0"/>
              </a:spcBef>
              <a:spcAft>
                <a:spcPct val="0"/>
              </a:spcAft>
              <a:defRPr>
                <a:solidFill>
                  <a:schemeClr val="tx1"/>
                </a:solidFill>
                <a:latin typeface="News Gothic MT" charset="0"/>
                <a:cs typeface="Arial" charset="0"/>
              </a:defRPr>
            </a:lvl8pPr>
            <a:lvl9pPr marL="3886200" indent="-228600" eaLnBrk="0" fontAlgn="base" hangingPunct="0">
              <a:spcBef>
                <a:spcPct val="0"/>
              </a:spcBef>
              <a:spcAft>
                <a:spcPct val="0"/>
              </a:spcAft>
              <a:defRPr>
                <a:solidFill>
                  <a:schemeClr val="tx1"/>
                </a:solidFill>
                <a:latin typeface="News Gothic MT" charset="0"/>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altLang="it-IT" sz="1800" b="0" i="0" u="none" strike="noStrike" kern="1200" cap="none" spc="0" normalizeH="0" baseline="0" noProof="0">
              <a:ln>
                <a:noFill/>
              </a:ln>
              <a:solidFill>
                <a:prstClr val="black"/>
              </a:solidFill>
              <a:effectLst/>
              <a:uLnTx/>
              <a:uFillTx/>
              <a:latin typeface="News Gothic MT" charset="0"/>
              <a:ea typeface="+mn-ea"/>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a:extLst>
              <a:ext uri="{FF2B5EF4-FFF2-40B4-BE49-F238E27FC236}">
                <a16:creationId xmlns:a16="http://schemas.microsoft.com/office/drawing/2014/main" id="{9CBE9E2F-41DF-979D-513B-B53D843522D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AC4A252-90AD-4371-99AC-BB842C154AB1}" type="slidenum">
              <a:rPr kumimoji="0" lang="it-IT" altLang="it-IT"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it-IT" altLang="it-IT"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35523" name="Rectangle 7">
            <a:extLst>
              <a:ext uri="{FF2B5EF4-FFF2-40B4-BE49-F238E27FC236}">
                <a16:creationId xmlns:a16="http://schemas.microsoft.com/office/drawing/2014/main" id="{79333CDA-D116-1E1A-EC45-3B02D7A903B0}"/>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520" tIns="44760" rIns="89520" bIns="44760"/>
          <a:lstStyle>
            <a:lvl1pPr defTabSz="895350">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8953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89535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89535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89535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89535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89535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89535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89535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l" defTabSz="895350" rtl="0" eaLnBrk="0" fontAlgn="base" latinLnBrk="0" hangingPunct="0">
              <a:lnSpc>
                <a:spcPct val="100000"/>
              </a:lnSpc>
              <a:spcBef>
                <a:spcPct val="0"/>
              </a:spcBef>
              <a:spcAft>
                <a:spcPct val="0"/>
              </a:spcAft>
              <a:buClrTx/>
              <a:buSzTx/>
              <a:buFontTx/>
              <a:buNone/>
              <a:tabLst/>
              <a:defRPr/>
            </a:pPr>
            <a:fld id="{94AB96AE-AA0A-4284-9205-20120F838713}" type="slidenum">
              <a:rPr kumimoji="0" lang="it-IT" altLang="it-IT" sz="2000" b="1" i="0" u="none" strike="noStrike" kern="1200" cap="none" spc="0" normalizeH="0" baseline="0" noProof="0" smtClean="0">
                <a:ln>
                  <a:noFill/>
                </a:ln>
                <a:solidFill>
                  <a:srgbClr val="000000"/>
                </a:solidFill>
                <a:effectLst/>
                <a:uLnTx/>
                <a:uFillTx/>
                <a:latin typeface="Avant Garde" charset="0"/>
                <a:ea typeface="MS PGothic" panose="020B0600070205080204" pitchFamily="34" charset="-128"/>
                <a:cs typeface="Arial" panose="020B0604020202020204" pitchFamily="34" charset="0"/>
              </a:rPr>
              <a:pPr marL="0" marR="0" lvl="0" indent="0" algn="l" defTabSz="895350" rtl="0" eaLnBrk="0" fontAlgn="base" latinLnBrk="0" hangingPunct="0">
                <a:lnSpc>
                  <a:spcPct val="100000"/>
                </a:lnSpc>
                <a:spcBef>
                  <a:spcPct val="0"/>
                </a:spcBef>
                <a:spcAft>
                  <a:spcPct val="0"/>
                </a:spcAft>
                <a:buClrTx/>
                <a:buSzTx/>
                <a:buFontTx/>
                <a:buNone/>
                <a:tabLst/>
                <a:defRPr/>
              </a:pPr>
              <a:t>33</a:t>
            </a:fld>
            <a:endParaRPr kumimoji="0" lang="it-IT" altLang="it-IT" sz="2000" b="1" i="0" u="none" strike="noStrike" kern="1200" cap="none" spc="0" normalizeH="0" baseline="0" noProof="0">
              <a:ln>
                <a:noFill/>
              </a:ln>
              <a:solidFill>
                <a:srgbClr val="000000"/>
              </a:solidFill>
              <a:effectLst/>
              <a:uLnTx/>
              <a:uFillTx/>
              <a:latin typeface="Avant Garde" charset="0"/>
              <a:ea typeface="MS PGothic" panose="020B0600070205080204" pitchFamily="34" charset="-128"/>
              <a:cs typeface="Arial" panose="020B0604020202020204" pitchFamily="34" charset="0"/>
            </a:endParaRPr>
          </a:p>
        </p:txBody>
      </p:sp>
      <p:sp>
        <p:nvSpPr>
          <p:cNvPr id="235524" name="Rectangle 2">
            <a:extLst>
              <a:ext uri="{FF2B5EF4-FFF2-40B4-BE49-F238E27FC236}">
                <a16:creationId xmlns:a16="http://schemas.microsoft.com/office/drawing/2014/main" id="{DDC2AE36-64A6-B70B-EDDF-9DB32F28A9AD}"/>
              </a:ext>
            </a:extLst>
          </p:cNvPr>
          <p:cNvSpPr>
            <a:spLocks noGrp="1" noRot="1" noChangeAspect="1" noChangeArrowheads="1" noTextEdit="1"/>
          </p:cNvSpPr>
          <p:nvPr>
            <p:ph type="sldImg"/>
          </p:nvPr>
        </p:nvSpPr>
        <p:spPr>
          <a:xfrm>
            <a:off x="2008188" y="582613"/>
            <a:ext cx="3021012" cy="2265362"/>
          </a:xfrm>
          <a:ln/>
        </p:spPr>
      </p:sp>
      <p:sp>
        <p:nvSpPr>
          <p:cNvPr id="235525" name="Rectangle 3">
            <a:extLst>
              <a:ext uri="{FF2B5EF4-FFF2-40B4-BE49-F238E27FC236}">
                <a16:creationId xmlns:a16="http://schemas.microsoft.com/office/drawing/2014/main" id="{67029DEC-8F5C-FF7D-85F6-8415A61AB667}"/>
              </a:ext>
            </a:extLst>
          </p:cNvPr>
          <p:cNvSpPr>
            <a:spLocks noGrp="1" noChangeArrowheads="1"/>
          </p:cNvSpPr>
          <p:nvPr>
            <p:ph type="body" idx="1"/>
          </p:nvPr>
        </p:nvSpPr>
        <p:spPr>
          <a:xfrm>
            <a:off x="1074738" y="3030538"/>
            <a:ext cx="5087937"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2" rIns="91426" bIns="45712"/>
          <a:lstStyle/>
          <a:p>
            <a:pPr eaLnBrk="1" hangingPunct="1"/>
            <a:r>
              <a:rPr lang="it-IT" altLang="it-IT"/>
              <a:t>Sono qui elencati i farmaci in fase più avanzata di sperimentazione o già in commercio in alcuni paesi. </a:t>
            </a:r>
          </a:p>
          <a:p>
            <a:pPr eaLnBrk="1" hangingPunct="1"/>
            <a:r>
              <a:rPr lang="it-IT" altLang="it-IT"/>
              <a:t>Il primo farmaco di questa classe ad essere stato identificato, studiato e messo in commercio è exenatide. Le sue origini sono legate alla scoperta che una sostanza, Exendin-4, presente nella saliva di un lucertolone velenoso, Gila Monster, che presenta il 53% di omologia nella catena aminoacidica con il GLP-1 umano ed è resistente all’azione della DPP-IV grazie ad una variazione aminoacidica nel sito di legame dell’enzima. Exenatide rappresenta la versione sintetica di tale farmaco e possiede proprietà glucoregolatorie paragonabili a quelle del GLP-1. Il nome commerciale di exenatide è Byetta (Eli-Lilly). E’ in fase di studio una versione a rilascio modificato di tale farmaco (Exenatide LAR).</a:t>
            </a:r>
          </a:p>
          <a:p>
            <a:pPr eaLnBrk="1" hangingPunct="1"/>
            <a:r>
              <a:rPr lang="it-IT" altLang="it-IT"/>
              <a:t>Ancora in fase di studio (fase III) è liraglutide, un analogo del GLP-1 che presenta una sostituzione aminoacidica (Arg34Lis) e l’aggiunta di un acido grasso che ne consente il legame all’albumina. Liraglutide ha un’emivita di 10-14 ore e presenta azioni glucoregolatorie analoghe a quelle del GLP-1 endogeno.</a:t>
            </a:r>
          </a:p>
          <a:p>
            <a:pPr eaLnBrk="1" hangingPunct="1"/>
            <a:r>
              <a:rPr lang="it-IT" altLang="it-IT"/>
              <a:t>Le molecole in grado di inibire la DPP-4 attualmente in studio sono numerose. Tra queste il Sitagliptin (Januvia-Merk) è stato già approvato per l’uso terapeutico nel diabete tipo 2 negli USA e in alcuni paesi europei.</a:t>
            </a:r>
          </a:p>
          <a:p>
            <a:pPr eaLnBrk="1" hangingPunct="1"/>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Slide Image Placeholder 1">
            <a:extLst>
              <a:ext uri="{FF2B5EF4-FFF2-40B4-BE49-F238E27FC236}">
                <a16:creationId xmlns:a16="http://schemas.microsoft.com/office/drawing/2014/main" id="{8FCC5BDA-BCE3-B0FB-0578-6D0434177CDC}"/>
              </a:ext>
            </a:extLst>
          </p:cNvPr>
          <p:cNvSpPr>
            <a:spLocks noGrp="1" noRot="1" noChangeAspect="1" noChangeArrowheads="1" noTextEdit="1"/>
          </p:cNvSpPr>
          <p:nvPr>
            <p:ph type="sldImg"/>
          </p:nvPr>
        </p:nvSpPr>
        <p:spPr>
          <a:ln/>
        </p:spPr>
      </p:sp>
      <p:sp>
        <p:nvSpPr>
          <p:cNvPr id="144387" name="Notes Placeholder 2">
            <a:extLst>
              <a:ext uri="{FF2B5EF4-FFF2-40B4-BE49-F238E27FC236}">
                <a16:creationId xmlns:a16="http://schemas.microsoft.com/office/drawing/2014/main" id="{368728EA-7F4B-207D-5635-27B5ABBC890E}"/>
              </a:ext>
            </a:extLst>
          </p:cNvPr>
          <p:cNvSpPr>
            <a:spLocks noGrp="1"/>
          </p:cNvSpPr>
          <p:nvPr>
            <p:ph type="body" idx="1"/>
          </p:nvPr>
        </p:nvSpPr>
        <p:spPr/>
        <p:txBody>
          <a:bodyPr/>
          <a:lstStyle/>
          <a:p>
            <a:pPr>
              <a:buFont typeface="Arial" charset="0"/>
              <a:buNone/>
              <a:defRPr/>
            </a:pPr>
            <a:endParaRPr lang="en-US" dirty="0">
              <a:latin typeface="+mn-lt"/>
              <a:cs typeface="+mn-cs"/>
            </a:endParaRPr>
          </a:p>
        </p:txBody>
      </p:sp>
      <p:sp>
        <p:nvSpPr>
          <p:cNvPr id="242692" name="Slide Number Placeholder 3">
            <a:extLst>
              <a:ext uri="{FF2B5EF4-FFF2-40B4-BE49-F238E27FC236}">
                <a16:creationId xmlns:a16="http://schemas.microsoft.com/office/drawing/2014/main" id="{3C27790C-34C2-5BD4-C0A8-D6232A22EDC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9300" indent="-287338">
              <a:spcBef>
                <a:spcPct val="30000"/>
              </a:spcBef>
              <a:defRPr sz="1200">
                <a:solidFill>
                  <a:schemeClr val="tx1"/>
                </a:solidFill>
                <a:latin typeface="Arial" panose="020B0604020202020204" pitchFamily="34" charset="0"/>
                <a:cs typeface="Arial" panose="020B0604020202020204" pitchFamily="34" charset="0"/>
              </a:defRPr>
            </a:lvl2pPr>
            <a:lvl3pPr marL="1152525" indent="-230188">
              <a:spcBef>
                <a:spcPct val="30000"/>
              </a:spcBef>
              <a:defRPr sz="1200">
                <a:solidFill>
                  <a:schemeClr val="tx1"/>
                </a:solidFill>
                <a:latin typeface="Arial" panose="020B0604020202020204" pitchFamily="34" charset="0"/>
                <a:cs typeface="Arial" panose="020B0604020202020204" pitchFamily="34" charset="0"/>
              </a:defRPr>
            </a:lvl3pPr>
            <a:lvl4pPr marL="1614488" indent="-230188">
              <a:spcBef>
                <a:spcPct val="30000"/>
              </a:spcBef>
              <a:defRPr sz="1200">
                <a:solidFill>
                  <a:schemeClr val="tx1"/>
                </a:solidFill>
                <a:latin typeface="Arial" panose="020B0604020202020204" pitchFamily="34" charset="0"/>
                <a:cs typeface="Arial" panose="020B0604020202020204" pitchFamily="34" charset="0"/>
              </a:defRPr>
            </a:lvl4pPr>
            <a:lvl5pPr marL="2074863" indent="-230188">
              <a:spcBef>
                <a:spcPct val="30000"/>
              </a:spcBef>
              <a:defRPr sz="1200">
                <a:solidFill>
                  <a:schemeClr val="tx1"/>
                </a:solidFill>
                <a:latin typeface="Arial" panose="020B0604020202020204" pitchFamily="34" charset="0"/>
                <a:cs typeface="Arial" panose="020B0604020202020204" pitchFamily="34" charset="0"/>
              </a:defRPr>
            </a:lvl5pPr>
            <a:lvl6pPr marL="2532063" indent="-2301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89263" indent="-2301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46463" indent="-2301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03663" indent="-2301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A3BF85D-F630-41B5-8578-9C4E6D935628}" type="slidenum">
              <a:rPr kumimoji="0" lang="en-GB" altLang="it-IT" sz="900" b="0" i="0" u="none" strike="noStrike" kern="1200" cap="none" spc="0" normalizeH="0" baseline="0" noProof="0" smtClean="0">
                <a:ln>
                  <a:noFill/>
                </a:ln>
                <a:solidFill>
                  <a:srgbClr val="000000"/>
                </a:solidFill>
                <a:effectLst/>
                <a:uLnTx/>
                <a:uFillTx/>
                <a:latin typeface="Verdana" panose="020B0604030504040204" pitchFamily="34" charset="0"/>
                <a:ea typeface="MS PGothic"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GB" altLang="it-IT" sz="900" b="0" i="0" u="none" strike="noStrike" kern="1200" cap="none" spc="0" normalizeH="0" baseline="0" noProof="0">
              <a:ln>
                <a:noFill/>
              </a:ln>
              <a:solidFill>
                <a:srgbClr val="000000"/>
              </a:solidFill>
              <a:effectLst/>
              <a:uLnTx/>
              <a:uFillTx/>
              <a:latin typeface="Verdana" panose="020B0604030504040204" pitchFamily="34" charset="0"/>
              <a:ea typeface="MS PGothic" panose="020B0600070205080204" pitchFamily="34" charset="-128"/>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FAF722-FBC5-D245-A8D8-CE26DD4C2E08}"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1913194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436F15BD-37AA-4F3D-B4D7-F3BA6A7C14DF}" type="slidenum">
              <a:rPr lang="en-US" altLang="it-IT" smtClean="0">
                <a:solidFill>
                  <a:srgbClr val="000000"/>
                </a:solidFill>
                <a:ea typeface="ＭＳ Ｐゴシック" pitchFamily="34" charset="-128"/>
              </a:rPr>
              <a:pPr eaLnBrk="1" hangingPunct="1">
                <a:spcBef>
                  <a:spcPct val="0"/>
                </a:spcBef>
              </a:pPr>
              <a:t>38</a:t>
            </a:fld>
            <a:endParaRPr lang="en-US" altLang="it-IT">
              <a:solidFill>
                <a:srgbClr val="000000"/>
              </a:solidFill>
              <a:ea typeface="ＭＳ Ｐゴシック" pitchFamily="34" charset="-128"/>
            </a:endParaRPr>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it-IT" b="1" u="sng"/>
              <a:t>SGLT2 Inhibition</a:t>
            </a:r>
          </a:p>
          <a:p>
            <a:pPr eaLnBrk="1" hangingPunct="1"/>
            <a:r>
              <a:rPr lang="en-US" altLang="it-IT"/>
              <a:t>The above figure is a hypothetical representation of renal handling of glucose with SGLT2 inhibition</a:t>
            </a:r>
          </a:p>
          <a:p>
            <a:pPr eaLnBrk="1" hangingPunct="1"/>
            <a:r>
              <a:rPr lang="en-US" altLang="it-IT"/>
              <a:t>Effects are shown for a hypothetical inhibitor than lowers Tm</a:t>
            </a:r>
          </a:p>
          <a:p>
            <a:pPr eaLnBrk="1" hangingPunct="1"/>
            <a:r>
              <a:rPr lang="en-US" altLang="it-IT"/>
              <a:t>Reabsorption capacity (Tm) is lowered</a:t>
            </a:r>
          </a:p>
          <a:p>
            <a:pPr eaLnBrk="1" hangingPunct="1"/>
            <a:r>
              <a:rPr lang="en-US" altLang="it-IT"/>
              <a:t>Threshold for urinary glucose excretion is lowered</a:t>
            </a:r>
          </a:p>
          <a:p>
            <a:pPr eaLnBrk="1" hangingPunct="1"/>
            <a:r>
              <a:rPr lang="en-US" altLang="it-IT"/>
              <a:t>More excess glucose appears in urine</a:t>
            </a:r>
          </a:p>
          <a:p>
            <a:pPr eaLnBrk="1" hangingPunct="1"/>
            <a:r>
              <a:rPr lang="en-US" altLang="it-IT"/>
              <a:t>At low glucose levels, very little glucose is excreted, risk of hypoglycemia is low</a:t>
            </a:r>
          </a:p>
          <a:p>
            <a:pPr eaLnBrk="1" hangingPunct="1"/>
            <a:endParaRPr lang="en-US"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Slide Image Placeholder 1">
            <a:extLst>
              <a:ext uri="{FF2B5EF4-FFF2-40B4-BE49-F238E27FC236}">
                <a16:creationId xmlns:a16="http://schemas.microsoft.com/office/drawing/2014/main" id="{0F259141-E9AE-D1DC-0C55-570AAB90B99B}"/>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CD2341A5-BC22-DB63-04A6-0444CF0C8540}"/>
              </a:ext>
            </a:extLst>
          </p:cNvPr>
          <p:cNvSpPr>
            <a:spLocks noGrp="1"/>
          </p:cNvSpPr>
          <p:nvPr>
            <p:ph type="body" idx="1"/>
          </p:nvPr>
        </p:nvSpPr>
        <p:spPr/>
        <p:txBody>
          <a:bodyPr/>
          <a:lstStyle/>
          <a:p>
            <a:pPr>
              <a:defRPr/>
            </a:pPr>
            <a:endParaRPr lang="en-US" dirty="0">
              <a:latin typeface="+mn-lt"/>
              <a:cs typeface="+mn-cs"/>
            </a:endParaRPr>
          </a:p>
        </p:txBody>
      </p:sp>
      <p:sp>
        <p:nvSpPr>
          <p:cNvPr id="4" name="Slide Number Placeholder 3">
            <a:extLst>
              <a:ext uri="{FF2B5EF4-FFF2-40B4-BE49-F238E27FC236}">
                <a16:creationId xmlns:a16="http://schemas.microsoft.com/office/drawing/2014/main" id="{35E574A3-1F46-11AC-C1E0-650AE498DF03}"/>
              </a:ext>
            </a:extLst>
          </p:cNvPr>
          <p:cNvSpPr>
            <a:spLocks noGrp="1"/>
          </p:cNvSpPr>
          <p:nvPr>
            <p:ph type="sldNum" sz="quarter" idx="5"/>
          </p:nvPr>
        </p:nvSpPr>
        <p:spPr/>
        <p:txBody>
          <a:bodyPr/>
          <a:lstStyle/>
          <a:p>
            <a:pPr defTabSz="913023" fontAlgn="auto">
              <a:spcBef>
                <a:spcPts val="0"/>
              </a:spcBef>
              <a:spcAft>
                <a:spcPts val="0"/>
              </a:spcAft>
              <a:defRPr/>
            </a:pPr>
            <a:fld id="{F9290737-4BD1-4271-ADA3-51F1ED489D58}" type="slidenum">
              <a:rPr lang="en-GB">
                <a:solidFill>
                  <a:prstClr val="black"/>
                </a:solidFill>
                <a:latin typeface="Calibri"/>
                <a:cs typeface="+mn-cs"/>
              </a:rPr>
              <a:pPr defTabSz="913023" fontAlgn="auto">
                <a:spcBef>
                  <a:spcPts val="0"/>
                </a:spcBef>
                <a:spcAft>
                  <a:spcPts val="0"/>
                </a:spcAft>
                <a:defRPr/>
              </a:pPr>
              <a:t>41</a:t>
            </a:fld>
            <a:endParaRPr lang="en-GB" dirty="0">
              <a:solidFill>
                <a:prstClr val="black"/>
              </a:solidFill>
              <a:latin typeface="Calibri"/>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3D653B-F018-4562-8AF6-75BA8FF16082}" type="slidenum">
              <a:rPr kumimoji="0" lang="fr-CH"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fr-CH"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4656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7.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3.xml"/><Relationship Id="rId1" Type="http://schemas.openxmlformats.org/officeDocument/2006/relationships/tags" Target="../tags/tag17.xml"/><Relationship Id="rId4" Type="http://schemas.openxmlformats.org/officeDocument/2006/relationships/image" Target="../media/image4.emf"/></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2.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6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6.xml"/><Relationship Id="rId1" Type="http://schemas.openxmlformats.org/officeDocument/2006/relationships/tags" Target="../tags/tag3.xml"/><Relationship Id="rId4" Type="http://schemas.openxmlformats.org/officeDocument/2006/relationships/image" Target="../media/image4.emf"/></Relationships>
</file>

<file path=ppt/slideLayouts/_rels/slideLayout6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6.xml"/><Relationship Id="rId1" Type="http://schemas.openxmlformats.org/officeDocument/2006/relationships/tags" Target="../tags/tag4.xml"/><Relationship Id="rId4" Type="http://schemas.openxmlformats.org/officeDocument/2006/relationships/image" Target="../media/image4.emf"/></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6.xml"/><Relationship Id="rId1" Type="http://schemas.openxmlformats.org/officeDocument/2006/relationships/tags" Target="../tags/tag5.xml"/><Relationship Id="rId4" Type="http://schemas.openxmlformats.org/officeDocument/2006/relationships/image" Target="../media/image4.emf"/></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6.xml"/><Relationship Id="rId1" Type="http://schemas.openxmlformats.org/officeDocument/2006/relationships/tags" Target="../tags/tag6.xml"/><Relationship Id="rId4" Type="http://schemas.openxmlformats.org/officeDocument/2006/relationships/image" Target="../media/image4.emf"/></Relationships>
</file>

<file path=ppt/slideLayouts/_rels/slideLayout7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6.xml"/><Relationship Id="rId1" Type="http://schemas.openxmlformats.org/officeDocument/2006/relationships/tags" Target="../tags/tag7.xml"/><Relationship Id="rId4" Type="http://schemas.openxmlformats.org/officeDocument/2006/relationships/image" Target="../media/image4.emf"/></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6.xml"/><Relationship Id="rId1" Type="http://schemas.openxmlformats.org/officeDocument/2006/relationships/tags" Target="../tags/tag8.xml"/><Relationship Id="rId4" Type="http://schemas.openxmlformats.org/officeDocument/2006/relationships/image" Target="../media/image4.emf"/></Relationships>
</file>

<file path=ppt/slideLayouts/_rels/slideLayout7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6.xml"/><Relationship Id="rId1" Type="http://schemas.openxmlformats.org/officeDocument/2006/relationships/tags" Target="../tags/tag9.xml"/><Relationship Id="rId4" Type="http://schemas.openxmlformats.org/officeDocument/2006/relationships/image" Target="../media/image4.emf"/></Relationships>
</file>

<file path=ppt/slideLayouts/_rels/slideLayout78.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6.xml"/><Relationship Id="rId1" Type="http://schemas.openxmlformats.org/officeDocument/2006/relationships/tags" Target="../tags/tag10.xml"/><Relationship Id="rId4" Type="http://schemas.openxmlformats.org/officeDocument/2006/relationships/image" Target="../media/image4.emf"/></Relationships>
</file>

<file path=ppt/slideLayouts/_rels/slideLayout79.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6.xml"/><Relationship Id="rId1" Type="http://schemas.openxmlformats.org/officeDocument/2006/relationships/tags" Target="../tags/tag11.xml"/><Relationship Id="rId4" Type="http://schemas.openxmlformats.org/officeDocument/2006/relationships/image" Target="../media/image4.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6.xml"/><Relationship Id="rId1" Type="http://schemas.openxmlformats.org/officeDocument/2006/relationships/tags" Target="../tags/tag12.xml"/><Relationship Id="rId4" Type="http://schemas.openxmlformats.org/officeDocument/2006/relationships/image" Target="../media/image4.emf"/></Relationships>
</file>

<file path=ppt/slideLayouts/_rels/slideLayout81.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6.xml"/><Relationship Id="rId1" Type="http://schemas.openxmlformats.org/officeDocument/2006/relationships/tags" Target="../tags/tag13.xml"/><Relationship Id="rId4" Type="http://schemas.openxmlformats.org/officeDocument/2006/relationships/image" Target="../media/image4.emf"/></Relationships>
</file>

<file path=ppt/slideLayouts/_rels/slideLayout82.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6.xml"/><Relationship Id="rId1" Type="http://schemas.openxmlformats.org/officeDocument/2006/relationships/tags" Target="../tags/tag14.xml"/><Relationship Id="rId4" Type="http://schemas.openxmlformats.org/officeDocument/2006/relationships/image" Target="../media/image4.emf"/></Relationships>
</file>

<file path=ppt/slideLayouts/_rels/slideLayout83.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6.xml"/><Relationship Id="rId1" Type="http://schemas.openxmlformats.org/officeDocument/2006/relationships/tags" Target="../tags/tag15.xml"/><Relationship Id="rId4" Type="http://schemas.openxmlformats.org/officeDocument/2006/relationships/image" Target="../media/image4.emf"/></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fr-CH"/>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CH"/>
          </a:p>
        </p:txBody>
      </p:sp>
      <p:sp>
        <p:nvSpPr>
          <p:cNvPr id="4" name="Date Placeholder 3"/>
          <p:cNvSpPr>
            <a:spLocks noGrp="1"/>
          </p:cNvSpPr>
          <p:nvPr>
            <p:ph type="dt" sz="half" idx="10"/>
          </p:nvPr>
        </p:nvSpPr>
        <p:spPr/>
        <p:txBody>
          <a:bodyPr/>
          <a:lstStyle/>
          <a:p>
            <a:fld id="{B6B1ED9C-7E04-4261-83B7-3A3530DB681F}" type="datetimeFigureOut">
              <a:rPr lang="fr-CH" smtClean="0"/>
              <a:t>15.11.2023</a:t>
            </a:fld>
            <a:endParaRPr lang="fr-CH"/>
          </a:p>
        </p:txBody>
      </p:sp>
      <p:sp>
        <p:nvSpPr>
          <p:cNvPr id="5" name="Footer Placeholder 4"/>
          <p:cNvSpPr>
            <a:spLocks noGrp="1"/>
          </p:cNvSpPr>
          <p:nvPr>
            <p:ph type="ftr" sz="quarter" idx="11"/>
          </p:nvPr>
        </p:nvSpPr>
        <p:spPr/>
        <p:txBody>
          <a:bodyPr/>
          <a:lstStyle/>
          <a:p>
            <a:endParaRPr lang="fr-CH"/>
          </a:p>
        </p:txBody>
      </p:sp>
      <p:sp>
        <p:nvSpPr>
          <p:cNvPr id="6" name="Slide Number Placeholder 5"/>
          <p:cNvSpPr>
            <a:spLocks noGrp="1"/>
          </p:cNvSpPr>
          <p:nvPr>
            <p:ph type="sldNum" sz="quarter" idx="12"/>
          </p:nvPr>
        </p:nvSpPr>
        <p:spPr/>
        <p:txBody>
          <a:bodyPr/>
          <a:lstStyle/>
          <a:p>
            <a:fld id="{8F321511-2785-4D37-B76B-4FBE8C61C88C}" type="slidenum">
              <a:rPr lang="fr-CH" smtClean="0"/>
              <a:t>‹N›</a:t>
            </a:fld>
            <a:endParaRPr lang="fr-CH"/>
          </a:p>
        </p:txBody>
      </p:sp>
    </p:spTree>
    <p:extLst>
      <p:ext uri="{BB962C8B-B14F-4D97-AF65-F5344CB8AC3E}">
        <p14:creationId xmlns:p14="http://schemas.microsoft.com/office/powerpoint/2010/main" val="2036886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4" name="Date Placeholder 3"/>
          <p:cNvSpPr>
            <a:spLocks noGrp="1"/>
          </p:cNvSpPr>
          <p:nvPr>
            <p:ph type="dt" sz="half" idx="10"/>
          </p:nvPr>
        </p:nvSpPr>
        <p:spPr/>
        <p:txBody>
          <a:bodyPr/>
          <a:lstStyle/>
          <a:p>
            <a:fld id="{B6B1ED9C-7E04-4261-83B7-3A3530DB681F}" type="datetimeFigureOut">
              <a:rPr lang="fr-CH" smtClean="0"/>
              <a:t>15.11.2023</a:t>
            </a:fld>
            <a:endParaRPr lang="fr-CH"/>
          </a:p>
        </p:txBody>
      </p:sp>
      <p:sp>
        <p:nvSpPr>
          <p:cNvPr id="5" name="Footer Placeholder 4"/>
          <p:cNvSpPr>
            <a:spLocks noGrp="1"/>
          </p:cNvSpPr>
          <p:nvPr>
            <p:ph type="ftr" sz="quarter" idx="11"/>
          </p:nvPr>
        </p:nvSpPr>
        <p:spPr/>
        <p:txBody>
          <a:bodyPr/>
          <a:lstStyle/>
          <a:p>
            <a:endParaRPr lang="fr-CH"/>
          </a:p>
        </p:txBody>
      </p:sp>
      <p:sp>
        <p:nvSpPr>
          <p:cNvPr id="6" name="Slide Number Placeholder 5"/>
          <p:cNvSpPr>
            <a:spLocks noGrp="1"/>
          </p:cNvSpPr>
          <p:nvPr>
            <p:ph type="sldNum" sz="quarter" idx="12"/>
          </p:nvPr>
        </p:nvSpPr>
        <p:spPr/>
        <p:txBody>
          <a:bodyPr/>
          <a:lstStyle/>
          <a:p>
            <a:fld id="{8F321511-2785-4D37-B76B-4FBE8C61C88C}" type="slidenum">
              <a:rPr lang="fr-CH" smtClean="0"/>
              <a:t>‹N›</a:t>
            </a:fld>
            <a:endParaRPr lang="fr-CH"/>
          </a:p>
        </p:txBody>
      </p:sp>
    </p:spTree>
    <p:extLst>
      <p:ext uri="{BB962C8B-B14F-4D97-AF65-F5344CB8AC3E}">
        <p14:creationId xmlns:p14="http://schemas.microsoft.com/office/powerpoint/2010/main" val="390737681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168" y="4131469"/>
            <a:ext cx="7286625" cy="1276945"/>
          </a:xfrm>
        </p:spPr>
        <p:txBody>
          <a:bodyPr anchor="t"/>
          <a:lstStyle>
            <a:lvl1pPr algn="l">
              <a:defRPr sz="3750" b="1" cap="all"/>
            </a:lvl1pPr>
          </a:lstStyle>
          <a:p>
            <a:r>
              <a:rPr lang="en-US"/>
              <a:t>Click to edit Master title style</a:t>
            </a:r>
          </a:p>
        </p:txBody>
      </p:sp>
      <p:sp>
        <p:nvSpPr>
          <p:cNvPr id="3" name="Text Placeholder 2"/>
          <p:cNvSpPr>
            <a:spLocks noGrp="1"/>
          </p:cNvSpPr>
          <p:nvPr>
            <p:ph type="body" idx="1"/>
          </p:nvPr>
        </p:nvSpPr>
        <p:spPr>
          <a:xfrm>
            <a:off x="677168" y="2725044"/>
            <a:ext cx="7286625" cy="1406425"/>
          </a:xfrm>
        </p:spPr>
        <p:txBody>
          <a:bodyPr anchor="b"/>
          <a:lstStyle>
            <a:lvl1pPr marL="0" indent="0">
              <a:buNone/>
              <a:defRPr sz="1875">
                <a:solidFill>
                  <a:schemeClr val="tx1">
                    <a:tint val="75000"/>
                  </a:schemeClr>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4CA546-5D41-709D-1D25-5105E5CD557E}"/>
              </a:ext>
            </a:extLst>
          </p:cNvPr>
          <p:cNvSpPr>
            <a:spLocks noGrp="1"/>
          </p:cNvSpPr>
          <p:nvPr>
            <p:ph type="dt" sz="half" idx="10"/>
          </p:nvPr>
        </p:nvSpPr>
        <p:spPr/>
        <p:txBody>
          <a:bodyPr/>
          <a:lstStyle>
            <a:lvl1pPr>
              <a:defRPr/>
            </a:lvl1pPr>
          </a:lstStyle>
          <a:p>
            <a:pPr>
              <a:defRPr/>
            </a:pPr>
            <a:fld id="{2AABBC77-6669-410B-A80D-E90C959F332A}" type="datetimeFigureOut">
              <a:rPr lang="en-US"/>
              <a:pPr>
                <a:defRPr/>
              </a:pPr>
              <a:t>11/15/2023</a:t>
            </a:fld>
            <a:endParaRPr lang="en-US"/>
          </a:p>
        </p:txBody>
      </p:sp>
      <p:sp>
        <p:nvSpPr>
          <p:cNvPr id="5" name="Footer Placeholder 4">
            <a:extLst>
              <a:ext uri="{FF2B5EF4-FFF2-40B4-BE49-F238E27FC236}">
                <a16:creationId xmlns:a16="http://schemas.microsoft.com/office/drawing/2014/main" id="{E386F4EF-519A-1BAD-A446-56FA7233677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F2FFF06-2095-1CFC-DBE4-8F5B88CBB1B2}"/>
              </a:ext>
            </a:extLst>
          </p:cNvPr>
          <p:cNvSpPr>
            <a:spLocks noGrp="1"/>
          </p:cNvSpPr>
          <p:nvPr>
            <p:ph type="sldNum" sz="quarter" idx="12"/>
          </p:nvPr>
        </p:nvSpPr>
        <p:spPr/>
        <p:txBody>
          <a:bodyPr/>
          <a:lstStyle>
            <a:lvl1pPr>
              <a:defRPr/>
            </a:lvl1pPr>
          </a:lstStyle>
          <a:p>
            <a:pPr>
              <a:defRPr/>
            </a:pPr>
            <a:fld id="{3239FBEF-755D-4073-BC86-98ECA83EB62A}" type="slidenum">
              <a:rPr lang="en-US" altLang="it-IT"/>
              <a:pPr>
                <a:defRPr/>
              </a:pPr>
              <a:t>‹N›</a:t>
            </a:fld>
            <a:endParaRPr lang="en-US" altLang="it-IT"/>
          </a:p>
        </p:txBody>
      </p:sp>
    </p:spTree>
    <p:extLst>
      <p:ext uri="{BB962C8B-B14F-4D97-AF65-F5344CB8AC3E}">
        <p14:creationId xmlns:p14="http://schemas.microsoft.com/office/powerpoint/2010/main" val="249735336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28625" y="1500188"/>
            <a:ext cx="3786188"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57687" y="1500188"/>
            <a:ext cx="3786188"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FDB0EA27-76C8-6831-C61E-F84DD6595B58}"/>
              </a:ext>
            </a:extLst>
          </p:cNvPr>
          <p:cNvSpPr>
            <a:spLocks noGrp="1"/>
          </p:cNvSpPr>
          <p:nvPr>
            <p:ph type="dt" sz="half" idx="10"/>
          </p:nvPr>
        </p:nvSpPr>
        <p:spPr/>
        <p:txBody>
          <a:bodyPr/>
          <a:lstStyle>
            <a:lvl1pPr>
              <a:defRPr/>
            </a:lvl1pPr>
          </a:lstStyle>
          <a:p>
            <a:pPr>
              <a:defRPr/>
            </a:pPr>
            <a:fld id="{5C327E78-AD5C-4B1D-AA43-74D3B0C1EC6D}" type="datetimeFigureOut">
              <a:rPr lang="en-US"/>
              <a:pPr>
                <a:defRPr/>
              </a:pPr>
              <a:t>11/15/2023</a:t>
            </a:fld>
            <a:endParaRPr lang="en-US"/>
          </a:p>
        </p:txBody>
      </p:sp>
      <p:sp>
        <p:nvSpPr>
          <p:cNvPr id="6" name="Footer Placeholder 4">
            <a:extLst>
              <a:ext uri="{FF2B5EF4-FFF2-40B4-BE49-F238E27FC236}">
                <a16:creationId xmlns:a16="http://schemas.microsoft.com/office/drawing/2014/main" id="{A960F275-08CE-372E-AE81-1145191882D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02915C3-71F5-CCBE-53B6-11D6BF12CAB9}"/>
              </a:ext>
            </a:extLst>
          </p:cNvPr>
          <p:cNvSpPr>
            <a:spLocks noGrp="1"/>
          </p:cNvSpPr>
          <p:nvPr>
            <p:ph type="sldNum" sz="quarter" idx="12"/>
          </p:nvPr>
        </p:nvSpPr>
        <p:spPr/>
        <p:txBody>
          <a:bodyPr/>
          <a:lstStyle>
            <a:lvl1pPr>
              <a:defRPr/>
            </a:lvl1pPr>
          </a:lstStyle>
          <a:p>
            <a:pPr>
              <a:defRPr/>
            </a:pPr>
            <a:fld id="{8A3870D0-B416-4D1F-86D5-28FEE7633F2E}" type="slidenum">
              <a:rPr lang="en-US" altLang="it-IT"/>
              <a:pPr>
                <a:defRPr/>
              </a:pPr>
              <a:t>‹N›</a:t>
            </a:fld>
            <a:endParaRPr lang="en-US" altLang="it-IT"/>
          </a:p>
        </p:txBody>
      </p:sp>
    </p:spTree>
    <p:extLst>
      <p:ext uri="{BB962C8B-B14F-4D97-AF65-F5344CB8AC3E}">
        <p14:creationId xmlns:p14="http://schemas.microsoft.com/office/powerpoint/2010/main" val="186597694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8625" y="1439168"/>
            <a:ext cx="3787676"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4" name="Content Placeholder 3"/>
          <p:cNvSpPr>
            <a:spLocks noGrp="1"/>
          </p:cNvSpPr>
          <p:nvPr>
            <p:ph sz="half" idx="2"/>
          </p:nvPr>
        </p:nvSpPr>
        <p:spPr>
          <a:xfrm>
            <a:off x="428625" y="2038945"/>
            <a:ext cx="3787676"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354711" y="1439168"/>
            <a:ext cx="3789164"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354711" y="2038945"/>
            <a:ext cx="3789164"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88827D38-F488-B36E-A06C-981A882E82DA}"/>
              </a:ext>
            </a:extLst>
          </p:cNvPr>
          <p:cNvSpPr>
            <a:spLocks noGrp="1"/>
          </p:cNvSpPr>
          <p:nvPr>
            <p:ph type="dt" sz="half" idx="10"/>
          </p:nvPr>
        </p:nvSpPr>
        <p:spPr/>
        <p:txBody>
          <a:bodyPr/>
          <a:lstStyle>
            <a:lvl1pPr>
              <a:defRPr/>
            </a:lvl1pPr>
          </a:lstStyle>
          <a:p>
            <a:pPr>
              <a:defRPr/>
            </a:pPr>
            <a:fld id="{F60FF305-99D3-4BC4-90C1-D53748769294}" type="datetimeFigureOut">
              <a:rPr lang="en-US"/>
              <a:pPr>
                <a:defRPr/>
              </a:pPr>
              <a:t>11/15/2023</a:t>
            </a:fld>
            <a:endParaRPr lang="en-US"/>
          </a:p>
        </p:txBody>
      </p:sp>
      <p:sp>
        <p:nvSpPr>
          <p:cNvPr id="8" name="Footer Placeholder 4">
            <a:extLst>
              <a:ext uri="{FF2B5EF4-FFF2-40B4-BE49-F238E27FC236}">
                <a16:creationId xmlns:a16="http://schemas.microsoft.com/office/drawing/2014/main" id="{E51DBCAD-D639-6D84-B921-759F18E1215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260D442-06F2-8642-2856-BB35AD275B14}"/>
              </a:ext>
            </a:extLst>
          </p:cNvPr>
          <p:cNvSpPr>
            <a:spLocks noGrp="1"/>
          </p:cNvSpPr>
          <p:nvPr>
            <p:ph type="sldNum" sz="quarter" idx="12"/>
          </p:nvPr>
        </p:nvSpPr>
        <p:spPr/>
        <p:txBody>
          <a:bodyPr/>
          <a:lstStyle>
            <a:lvl1pPr>
              <a:defRPr/>
            </a:lvl1pPr>
          </a:lstStyle>
          <a:p>
            <a:pPr>
              <a:defRPr/>
            </a:pPr>
            <a:fld id="{EB91CBE5-5E8C-4E5E-98A1-A9ADDE7F083C}" type="slidenum">
              <a:rPr lang="en-US" altLang="it-IT"/>
              <a:pPr>
                <a:defRPr/>
              </a:pPr>
              <a:t>‹N›</a:t>
            </a:fld>
            <a:endParaRPr lang="en-US" altLang="it-IT"/>
          </a:p>
        </p:txBody>
      </p:sp>
    </p:spTree>
    <p:extLst>
      <p:ext uri="{BB962C8B-B14F-4D97-AF65-F5344CB8AC3E}">
        <p14:creationId xmlns:p14="http://schemas.microsoft.com/office/powerpoint/2010/main" val="162056670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12051E5-CE92-A27E-6E1F-D9F59DA009E0}"/>
              </a:ext>
            </a:extLst>
          </p:cNvPr>
          <p:cNvSpPr>
            <a:spLocks noGrp="1"/>
          </p:cNvSpPr>
          <p:nvPr>
            <p:ph type="dt" sz="half" idx="10"/>
          </p:nvPr>
        </p:nvSpPr>
        <p:spPr/>
        <p:txBody>
          <a:bodyPr/>
          <a:lstStyle>
            <a:lvl1pPr>
              <a:defRPr/>
            </a:lvl1pPr>
          </a:lstStyle>
          <a:p>
            <a:pPr>
              <a:defRPr/>
            </a:pPr>
            <a:fld id="{CB3C5EA1-9019-491F-BDB2-037800E489D3}" type="datetimeFigureOut">
              <a:rPr lang="en-US"/>
              <a:pPr>
                <a:defRPr/>
              </a:pPr>
              <a:t>11/15/2023</a:t>
            </a:fld>
            <a:endParaRPr lang="en-US"/>
          </a:p>
        </p:txBody>
      </p:sp>
      <p:sp>
        <p:nvSpPr>
          <p:cNvPr id="4" name="Footer Placeholder 4">
            <a:extLst>
              <a:ext uri="{FF2B5EF4-FFF2-40B4-BE49-F238E27FC236}">
                <a16:creationId xmlns:a16="http://schemas.microsoft.com/office/drawing/2014/main" id="{90CEFDB5-A2CB-5CD0-8AF2-3FB286808BE0}"/>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C7A6FDE-D5FE-0307-5FC7-E742AD5BACC9}"/>
              </a:ext>
            </a:extLst>
          </p:cNvPr>
          <p:cNvSpPr>
            <a:spLocks noGrp="1"/>
          </p:cNvSpPr>
          <p:nvPr>
            <p:ph type="sldNum" sz="quarter" idx="12"/>
          </p:nvPr>
        </p:nvSpPr>
        <p:spPr/>
        <p:txBody>
          <a:bodyPr/>
          <a:lstStyle>
            <a:lvl1pPr>
              <a:defRPr/>
            </a:lvl1pPr>
          </a:lstStyle>
          <a:p>
            <a:pPr>
              <a:defRPr/>
            </a:pPr>
            <a:fld id="{913F60C7-7910-453F-B061-6D1F5ACB33FB}" type="slidenum">
              <a:rPr lang="en-US" altLang="it-IT"/>
              <a:pPr>
                <a:defRPr/>
              </a:pPr>
              <a:t>‹N›</a:t>
            </a:fld>
            <a:endParaRPr lang="en-US" altLang="it-IT"/>
          </a:p>
        </p:txBody>
      </p:sp>
    </p:spTree>
    <p:extLst>
      <p:ext uri="{BB962C8B-B14F-4D97-AF65-F5344CB8AC3E}">
        <p14:creationId xmlns:p14="http://schemas.microsoft.com/office/powerpoint/2010/main" val="116649897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E6808C8-036D-B6FC-4BF6-E7D66E71AC7D}"/>
              </a:ext>
            </a:extLst>
          </p:cNvPr>
          <p:cNvSpPr>
            <a:spLocks noGrp="1"/>
          </p:cNvSpPr>
          <p:nvPr>
            <p:ph type="dt" sz="half" idx="10"/>
          </p:nvPr>
        </p:nvSpPr>
        <p:spPr/>
        <p:txBody>
          <a:bodyPr/>
          <a:lstStyle>
            <a:lvl1pPr>
              <a:defRPr/>
            </a:lvl1pPr>
          </a:lstStyle>
          <a:p>
            <a:pPr>
              <a:defRPr/>
            </a:pPr>
            <a:fld id="{4602FC3F-9EA9-422F-86B5-1D4AA2AE1844}" type="datetimeFigureOut">
              <a:rPr lang="en-US"/>
              <a:pPr>
                <a:defRPr/>
              </a:pPr>
              <a:t>11/15/2023</a:t>
            </a:fld>
            <a:endParaRPr lang="en-US"/>
          </a:p>
        </p:txBody>
      </p:sp>
      <p:sp>
        <p:nvSpPr>
          <p:cNvPr id="3" name="Footer Placeholder 4">
            <a:extLst>
              <a:ext uri="{FF2B5EF4-FFF2-40B4-BE49-F238E27FC236}">
                <a16:creationId xmlns:a16="http://schemas.microsoft.com/office/drawing/2014/main" id="{02B24B17-4D07-ED86-B805-A7951A97F196}"/>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2580A63-91AD-2F1B-CEC1-6E8C4DC6580E}"/>
              </a:ext>
            </a:extLst>
          </p:cNvPr>
          <p:cNvSpPr>
            <a:spLocks noGrp="1"/>
          </p:cNvSpPr>
          <p:nvPr>
            <p:ph type="sldNum" sz="quarter" idx="12"/>
          </p:nvPr>
        </p:nvSpPr>
        <p:spPr/>
        <p:txBody>
          <a:bodyPr/>
          <a:lstStyle>
            <a:lvl1pPr>
              <a:defRPr/>
            </a:lvl1pPr>
          </a:lstStyle>
          <a:p>
            <a:pPr>
              <a:defRPr/>
            </a:pPr>
            <a:fld id="{AF21EF88-27C8-4897-A455-21738CB83631}" type="slidenum">
              <a:rPr lang="en-US" altLang="it-IT"/>
              <a:pPr>
                <a:defRPr/>
              </a:pPr>
              <a:t>‹N›</a:t>
            </a:fld>
            <a:endParaRPr lang="en-US" altLang="it-IT"/>
          </a:p>
        </p:txBody>
      </p:sp>
    </p:spTree>
    <p:extLst>
      <p:ext uri="{BB962C8B-B14F-4D97-AF65-F5344CB8AC3E}">
        <p14:creationId xmlns:p14="http://schemas.microsoft.com/office/powerpoint/2010/main" val="122244074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8626" y="255984"/>
            <a:ext cx="2820293" cy="1089422"/>
          </a:xfrm>
        </p:spPr>
        <p:txBody>
          <a:bodyPr anchor="b"/>
          <a:lstStyle>
            <a:lvl1pPr algn="l">
              <a:defRPr sz="1875" b="1"/>
            </a:lvl1pPr>
          </a:lstStyle>
          <a:p>
            <a:r>
              <a:rPr lang="en-US"/>
              <a:t>Click to edit Master title style</a:t>
            </a:r>
          </a:p>
        </p:txBody>
      </p:sp>
      <p:sp>
        <p:nvSpPr>
          <p:cNvPr id="3" name="Content Placeholder 2"/>
          <p:cNvSpPr>
            <a:spLocks noGrp="1"/>
          </p:cNvSpPr>
          <p:nvPr>
            <p:ph idx="1"/>
          </p:nvPr>
        </p:nvSpPr>
        <p:spPr>
          <a:xfrm>
            <a:off x="3351609" y="255985"/>
            <a:ext cx="4792266" cy="5487293"/>
          </a:xfrm>
        </p:spPr>
        <p:txBody>
          <a:bodyPr/>
          <a:lstStyle>
            <a:lvl1pPr>
              <a:defRPr sz="3000"/>
            </a:lvl1pPr>
            <a:lvl2pPr>
              <a:defRPr sz="2625"/>
            </a:lvl2pPr>
            <a:lvl3pPr>
              <a:defRPr sz="2250"/>
            </a:lvl3pPr>
            <a:lvl4pPr>
              <a:defRPr sz="1875"/>
            </a:lvl4pPr>
            <a:lvl5pPr>
              <a:defRPr sz="1875"/>
            </a:lvl5pPr>
            <a:lvl6pPr>
              <a:defRPr sz="1875"/>
            </a:lvl6pPr>
            <a:lvl7pPr>
              <a:defRPr sz="1875"/>
            </a:lvl7pPr>
            <a:lvl8pPr>
              <a:defRPr sz="1875"/>
            </a:lvl8pPr>
            <a:lvl9pPr>
              <a:defRPr sz="18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28626" y="1345406"/>
            <a:ext cx="2820293" cy="4397872"/>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3">
            <a:extLst>
              <a:ext uri="{FF2B5EF4-FFF2-40B4-BE49-F238E27FC236}">
                <a16:creationId xmlns:a16="http://schemas.microsoft.com/office/drawing/2014/main" id="{E189542D-4B04-9635-08E5-9FDA8F12CAE7}"/>
              </a:ext>
            </a:extLst>
          </p:cNvPr>
          <p:cNvSpPr>
            <a:spLocks noGrp="1"/>
          </p:cNvSpPr>
          <p:nvPr>
            <p:ph type="dt" sz="half" idx="10"/>
          </p:nvPr>
        </p:nvSpPr>
        <p:spPr/>
        <p:txBody>
          <a:bodyPr/>
          <a:lstStyle>
            <a:lvl1pPr>
              <a:defRPr/>
            </a:lvl1pPr>
          </a:lstStyle>
          <a:p>
            <a:pPr>
              <a:defRPr/>
            </a:pPr>
            <a:fld id="{5385D116-2C3F-4348-B4C2-9B148FC06B90}" type="datetimeFigureOut">
              <a:rPr lang="en-US"/>
              <a:pPr>
                <a:defRPr/>
              </a:pPr>
              <a:t>11/15/2023</a:t>
            </a:fld>
            <a:endParaRPr lang="en-US"/>
          </a:p>
        </p:txBody>
      </p:sp>
      <p:sp>
        <p:nvSpPr>
          <p:cNvPr id="6" name="Footer Placeholder 4">
            <a:extLst>
              <a:ext uri="{FF2B5EF4-FFF2-40B4-BE49-F238E27FC236}">
                <a16:creationId xmlns:a16="http://schemas.microsoft.com/office/drawing/2014/main" id="{7AB81EB4-EDC1-C14F-4D4C-4C7E68E0B52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D88800D-6295-B68B-B27C-2167834DA032}"/>
              </a:ext>
            </a:extLst>
          </p:cNvPr>
          <p:cNvSpPr>
            <a:spLocks noGrp="1"/>
          </p:cNvSpPr>
          <p:nvPr>
            <p:ph type="sldNum" sz="quarter" idx="12"/>
          </p:nvPr>
        </p:nvSpPr>
        <p:spPr/>
        <p:txBody>
          <a:bodyPr/>
          <a:lstStyle>
            <a:lvl1pPr>
              <a:defRPr/>
            </a:lvl1pPr>
          </a:lstStyle>
          <a:p>
            <a:pPr>
              <a:defRPr/>
            </a:pPr>
            <a:fld id="{A679DCC6-9616-4FEF-9A02-6040DA86F82F}" type="slidenum">
              <a:rPr lang="en-US" altLang="it-IT"/>
              <a:pPr>
                <a:defRPr/>
              </a:pPr>
              <a:t>‹N›</a:t>
            </a:fld>
            <a:endParaRPr lang="en-US" altLang="it-IT"/>
          </a:p>
        </p:txBody>
      </p:sp>
    </p:spTree>
    <p:extLst>
      <p:ext uri="{BB962C8B-B14F-4D97-AF65-F5344CB8AC3E}">
        <p14:creationId xmlns:p14="http://schemas.microsoft.com/office/powerpoint/2010/main" val="221581507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270" y="4500562"/>
            <a:ext cx="5143500" cy="531317"/>
          </a:xfrm>
        </p:spPr>
        <p:txBody>
          <a:bodyPr anchor="b"/>
          <a:lstStyle>
            <a:lvl1pPr algn="l">
              <a:defRPr sz="1875" b="1"/>
            </a:lvl1pPr>
          </a:lstStyle>
          <a:p>
            <a:r>
              <a:rPr lang="en-US"/>
              <a:t>Click to edit Master title style</a:t>
            </a:r>
          </a:p>
        </p:txBody>
      </p:sp>
      <p:sp>
        <p:nvSpPr>
          <p:cNvPr id="3" name="Picture Placeholder 2"/>
          <p:cNvSpPr>
            <a:spLocks noGrp="1"/>
          </p:cNvSpPr>
          <p:nvPr>
            <p:ph type="pic" idx="1"/>
          </p:nvPr>
        </p:nvSpPr>
        <p:spPr>
          <a:xfrm>
            <a:off x="1680270" y="574477"/>
            <a:ext cx="5143500" cy="3857625"/>
          </a:xfrm>
        </p:spPr>
        <p:txBody>
          <a:bodyPr rtlCol="0">
            <a:normAutofit/>
          </a:bodyPr>
          <a:lstStyle>
            <a:lvl1pPr marL="0" indent="0">
              <a:buNone/>
              <a:defRPr sz="3000"/>
            </a:lvl1pPr>
            <a:lvl2pPr marL="428625" indent="0">
              <a:buNone/>
              <a:defRPr sz="2625"/>
            </a:lvl2pPr>
            <a:lvl3pPr marL="857250" indent="0">
              <a:buNone/>
              <a:defRPr sz="2250"/>
            </a:lvl3pPr>
            <a:lvl4pPr marL="1285875" indent="0">
              <a:buNone/>
              <a:defRPr sz="1875"/>
            </a:lvl4pPr>
            <a:lvl5pPr marL="1714500" indent="0">
              <a:buNone/>
              <a:defRPr sz="1875"/>
            </a:lvl5pPr>
            <a:lvl6pPr marL="2143125" indent="0">
              <a:buNone/>
              <a:defRPr sz="1875"/>
            </a:lvl6pPr>
            <a:lvl7pPr marL="2571750" indent="0">
              <a:buNone/>
              <a:defRPr sz="1875"/>
            </a:lvl7pPr>
            <a:lvl8pPr marL="3000375" indent="0">
              <a:buNone/>
              <a:defRPr sz="1875"/>
            </a:lvl8pPr>
            <a:lvl9pPr marL="3429000" indent="0">
              <a:buNone/>
              <a:defRPr sz="1875"/>
            </a:lvl9pPr>
          </a:lstStyle>
          <a:p>
            <a:pPr lvl="0"/>
            <a:endParaRPr lang="en-US" noProof="0"/>
          </a:p>
        </p:txBody>
      </p:sp>
      <p:sp>
        <p:nvSpPr>
          <p:cNvPr id="4" name="Text Placeholder 3"/>
          <p:cNvSpPr>
            <a:spLocks noGrp="1"/>
          </p:cNvSpPr>
          <p:nvPr>
            <p:ph type="body" sz="half" idx="2"/>
          </p:nvPr>
        </p:nvSpPr>
        <p:spPr>
          <a:xfrm>
            <a:off x="1680270" y="5031879"/>
            <a:ext cx="5143500" cy="754558"/>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3">
            <a:extLst>
              <a:ext uri="{FF2B5EF4-FFF2-40B4-BE49-F238E27FC236}">
                <a16:creationId xmlns:a16="http://schemas.microsoft.com/office/drawing/2014/main" id="{48271E84-10B2-EF19-9919-94FDF3699C3A}"/>
              </a:ext>
            </a:extLst>
          </p:cNvPr>
          <p:cNvSpPr>
            <a:spLocks noGrp="1"/>
          </p:cNvSpPr>
          <p:nvPr>
            <p:ph type="dt" sz="half" idx="10"/>
          </p:nvPr>
        </p:nvSpPr>
        <p:spPr/>
        <p:txBody>
          <a:bodyPr/>
          <a:lstStyle>
            <a:lvl1pPr>
              <a:defRPr/>
            </a:lvl1pPr>
          </a:lstStyle>
          <a:p>
            <a:pPr>
              <a:defRPr/>
            </a:pPr>
            <a:fld id="{DD72E13B-FB57-4BAB-B1CA-DE285D58E36F}" type="datetimeFigureOut">
              <a:rPr lang="en-US"/>
              <a:pPr>
                <a:defRPr/>
              </a:pPr>
              <a:t>11/15/2023</a:t>
            </a:fld>
            <a:endParaRPr lang="en-US"/>
          </a:p>
        </p:txBody>
      </p:sp>
      <p:sp>
        <p:nvSpPr>
          <p:cNvPr id="6" name="Footer Placeholder 4">
            <a:extLst>
              <a:ext uri="{FF2B5EF4-FFF2-40B4-BE49-F238E27FC236}">
                <a16:creationId xmlns:a16="http://schemas.microsoft.com/office/drawing/2014/main" id="{65AD9AC0-417E-4ADC-FD77-55C773873DA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4DDE40C-3FA4-B454-A351-4AC6A914F5E0}"/>
              </a:ext>
            </a:extLst>
          </p:cNvPr>
          <p:cNvSpPr>
            <a:spLocks noGrp="1"/>
          </p:cNvSpPr>
          <p:nvPr>
            <p:ph type="sldNum" sz="quarter" idx="12"/>
          </p:nvPr>
        </p:nvSpPr>
        <p:spPr/>
        <p:txBody>
          <a:bodyPr/>
          <a:lstStyle>
            <a:lvl1pPr>
              <a:defRPr/>
            </a:lvl1pPr>
          </a:lstStyle>
          <a:p>
            <a:pPr>
              <a:defRPr/>
            </a:pPr>
            <a:fld id="{602B6669-46E5-4BA3-AB38-27991DBF0F2F}" type="slidenum">
              <a:rPr lang="en-US" altLang="it-IT"/>
              <a:pPr>
                <a:defRPr/>
              </a:pPr>
              <a:t>‹N›</a:t>
            </a:fld>
            <a:endParaRPr lang="en-US" altLang="it-IT"/>
          </a:p>
        </p:txBody>
      </p:sp>
    </p:spTree>
    <p:extLst>
      <p:ext uri="{BB962C8B-B14F-4D97-AF65-F5344CB8AC3E}">
        <p14:creationId xmlns:p14="http://schemas.microsoft.com/office/powerpoint/2010/main" val="111015924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F7EC3D-F449-74C9-6C0D-F38EBD1FE545}"/>
              </a:ext>
            </a:extLst>
          </p:cNvPr>
          <p:cNvSpPr>
            <a:spLocks noGrp="1"/>
          </p:cNvSpPr>
          <p:nvPr>
            <p:ph type="dt" sz="half" idx="10"/>
          </p:nvPr>
        </p:nvSpPr>
        <p:spPr/>
        <p:txBody>
          <a:bodyPr/>
          <a:lstStyle>
            <a:lvl1pPr>
              <a:defRPr/>
            </a:lvl1pPr>
          </a:lstStyle>
          <a:p>
            <a:pPr>
              <a:defRPr/>
            </a:pPr>
            <a:fld id="{72ABCDC2-BF42-43D7-BB16-25D8298AA0A6}" type="datetimeFigureOut">
              <a:rPr lang="en-US"/>
              <a:pPr>
                <a:defRPr/>
              </a:pPr>
              <a:t>11/15/2023</a:t>
            </a:fld>
            <a:endParaRPr lang="en-US"/>
          </a:p>
        </p:txBody>
      </p:sp>
      <p:sp>
        <p:nvSpPr>
          <p:cNvPr id="5" name="Footer Placeholder 4">
            <a:extLst>
              <a:ext uri="{FF2B5EF4-FFF2-40B4-BE49-F238E27FC236}">
                <a16:creationId xmlns:a16="http://schemas.microsoft.com/office/drawing/2014/main" id="{83BF933B-7BF5-08A7-1161-EE59820CF27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56A0328-48B4-58B0-52DA-0FA68A10C0F4}"/>
              </a:ext>
            </a:extLst>
          </p:cNvPr>
          <p:cNvSpPr>
            <a:spLocks noGrp="1"/>
          </p:cNvSpPr>
          <p:nvPr>
            <p:ph type="sldNum" sz="quarter" idx="12"/>
          </p:nvPr>
        </p:nvSpPr>
        <p:spPr/>
        <p:txBody>
          <a:bodyPr/>
          <a:lstStyle>
            <a:lvl1pPr>
              <a:defRPr/>
            </a:lvl1pPr>
          </a:lstStyle>
          <a:p>
            <a:pPr>
              <a:defRPr/>
            </a:pPr>
            <a:fld id="{A03D6629-6937-4279-BD9D-3ABE025F9F9F}" type="slidenum">
              <a:rPr lang="en-US" altLang="it-IT"/>
              <a:pPr>
                <a:defRPr/>
              </a:pPr>
              <a:t>‹N›</a:t>
            </a:fld>
            <a:endParaRPr lang="en-US" altLang="it-IT"/>
          </a:p>
        </p:txBody>
      </p:sp>
    </p:spTree>
    <p:extLst>
      <p:ext uri="{BB962C8B-B14F-4D97-AF65-F5344CB8AC3E}">
        <p14:creationId xmlns:p14="http://schemas.microsoft.com/office/powerpoint/2010/main" val="66673033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15062" y="257473"/>
            <a:ext cx="1928813" cy="54858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28625" y="257473"/>
            <a:ext cx="5643563" cy="54858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FDFC08-E76F-C809-E627-DE46668D8F22}"/>
              </a:ext>
            </a:extLst>
          </p:cNvPr>
          <p:cNvSpPr>
            <a:spLocks noGrp="1"/>
          </p:cNvSpPr>
          <p:nvPr>
            <p:ph type="dt" sz="half" idx="10"/>
          </p:nvPr>
        </p:nvSpPr>
        <p:spPr/>
        <p:txBody>
          <a:bodyPr/>
          <a:lstStyle>
            <a:lvl1pPr>
              <a:defRPr/>
            </a:lvl1pPr>
          </a:lstStyle>
          <a:p>
            <a:pPr>
              <a:defRPr/>
            </a:pPr>
            <a:fld id="{0E9EB605-E11D-4729-949E-03452DF5E1D6}" type="datetimeFigureOut">
              <a:rPr lang="en-US"/>
              <a:pPr>
                <a:defRPr/>
              </a:pPr>
              <a:t>11/15/2023</a:t>
            </a:fld>
            <a:endParaRPr lang="en-US"/>
          </a:p>
        </p:txBody>
      </p:sp>
      <p:sp>
        <p:nvSpPr>
          <p:cNvPr id="5" name="Footer Placeholder 4">
            <a:extLst>
              <a:ext uri="{FF2B5EF4-FFF2-40B4-BE49-F238E27FC236}">
                <a16:creationId xmlns:a16="http://schemas.microsoft.com/office/drawing/2014/main" id="{4125C1FA-7AAE-9A8F-1F17-46568D91E5D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4A1381D-8C6C-AA2F-8697-F164C4DADD60}"/>
              </a:ext>
            </a:extLst>
          </p:cNvPr>
          <p:cNvSpPr>
            <a:spLocks noGrp="1"/>
          </p:cNvSpPr>
          <p:nvPr>
            <p:ph type="sldNum" sz="quarter" idx="12"/>
          </p:nvPr>
        </p:nvSpPr>
        <p:spPr/>
        <p:txBody>
          <a:bodyPr/>
          <a:lstStyle>
            <a:lvl1pPr>
              <a:defRPr/>
            </a:lvl1pPr>
          </a:lstStyle>
          <a:p>
            <a:pPr>
              <a:defRPr/>
            </a:pPr>
            <a:fld id="{7FA8B85B-3664-49EB-8244-CE51C7F5CD7D}" type="slidenum">
              <a:rPr lang="en-US" altLang="it-IT"/>
              <a:pPr>
                <a:defRPr/>
              </a:pPr>
              <a:t>‹N›</a:t>
            </a:fld>
            <a:endParaRPr lang="en-US" altLang="it-IT"/>
          </a:p>
        </p:txBody>
      </p:sp>
    </p:spTree>
    <p:extLst>
      <p:ext uri="{BB962C8B-B14F-4D97-AF65-F5344CB8AC3E}">
        <p14:creationId xmlns:p14="http://schemas.microsoft.com/office/powerpoint/2010/main" val="77339094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496649E4-1C25-A12B-E1A7-B5CE4AA7DD7B}"/>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6BAAD80A-204B-F4A2-6366-3A1CA872147D}"/>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5"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5D67B422-13D9-043D-AADB-C8C94D9534F1}"/>
              </a:ext>
            </a:extLst>
          </p:cNvPr>
          <p:cNvSpPr>
            <a:spLocks noGrp="1"/>
          </p:cNvSpPr>
          <p:nvPr>
            <p:ph type="dt" sz="half" idx="14"/>
          </p:nvPr>
        </p:nvSpPr>
        <p:spPr>
          <a:xfrm>
            <a:off x="628055" y="6356450"/>
            <a:ext cx="2058293"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99AFF2D6-2632-7900-CC01-5EDF62ABE689}"/>
              </a:ext>
            </a:extLst>
          </p:cNvPr>
          <p:cNvSpPr>
            <a:spLocks noGrp="1"/>
          </p:cNvSpPr>
          <p:nvPr>
            <p:ph type="ftr" sz="quarter" idx="15"/>
          </p:nvPr>
        </p:nvSpPr>
        <p:spPr>
          <a:xfrm>
            <a:off x="3028653" y="6356450"/>
            <a:ext cx="3086695"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413D5C12-3784-B504-4729-79087EC20771}"/>
              </a:ext>
            </a:extLst>
          </p:cNvPr>
          <p:cNvSpPr>
            <a:spLocks noGrp="1"/>
          </p:cNvSpPr>
          <p:nvPr>
            <p:ph type="sldNum" sz="quarter" idx="16"/>
          </p:nvPr>
        </p:nvSpPr>
        <p:spPr>
          <a:xfrm>
            <a:off x="6457653" y="6356450"/>
            <a:ext cx="2058293" cy="364628"/>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9CFECB56-479D-4585-85A7-878D66D51206}" type="slidenum">
              <a:rPr lang="en-US" altLang="it-IT"/>
              <a:pPr>
                <a:defRPr/>
              </a:pPr>
              <a:t>‹N›</a:t>
            </a:fld>
            <a:endParaRPr lang="en-US" altLang="it-IT"/>
          </a:p>
        </p:txBody>
      </p:sp>
    </p:spTree>
    <p:extLst>
      <p:ext uri="{BB962C8B-B14F-4D97-AF65-F5344CB8AC3E}">
        <p14:creationId xmlns:p14="http://schemas.microsoft.com/office/powerpoint/2010/main" val="143061368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endParaRPr lang="fr-CH"/>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4" name="Date Placeholder 3"/>
          <p:cNvSpPr>
            <a:spLocks noGrp="1"/>
          </p:cNvSpPr>
          <p:nvPr>
            <p:ph type="dt" sz="half" idx="10"/>
          </p:nvPr>
        </p:nvSpPr>
        <p:spPr/>
        <p:txBody>
          <a:bodyPr/>
          <a:lstStyle/>
          <a:p>
            <a:fld id="{B6B1ED9C-7E04-4261-83B7-3A3530DB681F}" type="datetimeFigureOut">
              <a:rPr lang="fr-CH" smtClean="0"/>
              <a:t>15.11.2023</a:t>
            </a:fld>
            <a:endParaRPr lang="fr-CH"/>
          </a:p>
        </p:txBody>
      </p:sp>
      <p:sp>
        <p:nvSpPr>
          <p:cNvPr id="5" name="Footer Placeholder 4"/>
          <p:cNvSpPr>
            <a:spLocks noGrp="1"/>
          </p:cNvSpPr>
          <p:nvPr>
            <p:ph type="ftr" sz="quarter" idx="11"/>
          </p:nvPr>
        </p:nvSpPr>
        <p:spPr/>
        <p:txBody>
          <a:bodyPr/>
          <a:lstStyle/>
          <a:p>
            <a:endParaRPr lang="fr-CH"/>
          </a:p>
        </p:txBody>
      </p:sp>
      <p:sp>
        <p:nvSpPr>
          <p:cNvPr id="6" name="Slide Number Placeholder 5"/>
          <p:cNvSpPr>
            <a:spLocks noGrp="1"/>
          </p:cNvSpPr>
          <p:nvPr>
            <p:ph type="sldNum" sz="quarter" idx="12"/>
          </p:nvPr>
        </p:nvSpPr>
        <p:spPr/>
        <p:txBody>
          <a:bodyPr/>
          <a:lstStyle/>
          <a:p>
            <a:fld id="{8F321511-2785-4D37-B76B-4FBE8C61C88C}" type="slidenum">
              <a:rPr lang="fr-CH" smtClean="0"/>
              <a:t>‹N›</a:t>
            </a:fld>
            <a:endParaRPr lang="fr-CH"/>
          </a:p>
        </p:txBody>
      </p:sp>
    </p:spTree>
    <p:extLst>
      <p:ext uri="{BB962C8B-B14F-4D97-AF65-F5344CB8AC3E}">
        <p14:creationId xmlns:p14="http://schemas.microsoft.com/office/powerpoint/2010/main" val="240234264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cSld name="2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C57A874-9420-6C2A-2990-3CF4EA985F2C}"/>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93C3914C-C5D1-031C-9346-B1BCED654345}"/>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5"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95315B06-D2AF-B452-3B3B-86834D4327E4}"/>
              </a:ext>
            </a:extLst>
          </p:cNvPr>
          <p:cNvSpPr>
            <a:spLocks noGrp="1"/>
          </p:cNvSpPr>
          <p:nvPr>
            <p:ph type="dt" sz="half" idx="14"/>
          </p:nvPr>
        </p:nvSpPr>
        <p:spPr>
          <a:xfrm>
            <a:off x="628055" y="6356450"/>
            <a:ext cx="2058293"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EC2A4E95-0517-29F7-1DB7-FC774A0F8CCA}"/>
              </a:ext>
            </a:extLst>
          </p:cNvPr>
          <p:cNvSpPr>
            <a:spLocks noGrp="1"/>
          </p:cNvSpPr>
          <p:nvPr>
            <p:ph type="ftr" sz="quarter" idx="15"/>
          </p:nvPr>
        </p:nvSpPr>
        <p:spPr>
          <a:xfrm>
            <a:off x="3028653" y="6356450"/>
            <a:ext cx="3086695"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D44DB396-5330-66FC-B7BC-DD12959D23EE}"/>
              </a:ext>
            </a:extLst>
          </p:cNvPr>
          <p:cNvSpPr>
            <a:spLocks noGrp="1"/>
          </p:cNvSpPr>
          <p:nvPr>
            <p:ph type="sldNum" sz="quarter" idx="16"/>
          </p:nvPr>
        </p:nvSpPr>
        <p:spPr>
          <a:xfrm>
            <a:off x="6457653" y="6356450"/>
            <a:ext cx="2058293" cy="364628"/>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C2CBDD3C-0E67-4A31-B9E3-8FA4440221E5}" type="slidenum">
              <a:rPr lang="en-US" altLang="it-IT"/>
              <a:pPr>
                <a:defRPr/>
              </a:pPr>
              <a:t>‹N›</a:t>
            </a:fld>
            <a:endParaRPr lang="en-US" altLang="it-IT"/>
          </a:p>
        </p:txBody>
      </p:sp>
    </p:spTree>
    <p:extLst>
      <p:ext uri="{BB962C8B-B14F-4D97-AF65-F5344CB8AC3E}">
        <p14:creationId xmlns:p14="http://schemas.microsoft.com/office/powerpoint/2010/main" val="3294632910"/>
      </p:ext>
    </p:extLst>
  </p:cSld>
  <p:clrMapOvr>
    <a:masterClrMapping/>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cSld name="3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D3B9DA5F-34E0-A2FF-A7F3-1C2639087C90}"/>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38074B6A-0A3C-5604-7008-9C4D85BBDB66}"/>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5"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9F23F8AA-FA19-D425-7A24-4738C5F69D3F}"/>
              </a:ext>
            </a:extLst>
          </p:cNvPr>
          <p:cNvSpPr>
            <a:spLocks noGrp="1"/>
          </p:cNvSpPr>
          <p:nvPr>
            <p:ph type="dt" sz="half" idx="14"/>
          </p:nvPr>
        </p:nvSpPr>
        <p:spPr>
          <a:xfrm>
            <a:off x="628055" y="6356450"/>
            <a:ext cx="2058293"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206101EA-38B3-A43D-E852-EB79EB69F69D}"/>
              </a:ext>
            </a:extLst>
          </p:cNvPr>
          <p:cNvSpPr>
            <a:spLocks noGrp="1"/>
          </p:cNvSpPr>
          <p:nvPr>
            <p:ph type="ftr" sz="quarter" idx="15"/>
          </p:nvPr>
        </p:nvSpPr>
        <p:spPr>
          <a:xfrm>
            <a:off x="3028653" y="6356450"/>
            <a:ext cx="3086695"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23DBB44B-4910-2914-0637-EE7B647962BD}"/>
              </a:ext>
            </a:extLst>
          </p:cNvPr>
          <p:cNvSpPr>
            <a:spLocks noGrp="1"/>
          </p:cNvSpPr>
          <p:nvPr>
            <p:ph type="sldNum" sz="quarter" idx="16"/>
          </p:nvPr>
        </p:nvSpPr>
        <p:spPr>
          <a:xfrm>
            <a:off x="6457653" y="6356450"/>
            <a:ext cx="2058293" cy="364628"/>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FA1110F8-4E10-4EA7-A343-3E62AB553D0E}" type="slidenum">
              <a:rPr lang="en-US" altLang="it-IT"/>
              <a:pPr>
                <a:defRPr/>
              </a:pPr>
              <a:t>‹N›</a:t>
            </a:fld>
            <a:endParaRPr lang="en-US" altLang="it-IT"/>
          </a:p>
        </p:txBody>
      </p:sp>
    </p:spTree>
    <p:extLst>
      <p:ext uri="{BB962C8B-B14F-4D97-AF65-F5344CB8AC3E}">
        <p14:creationId xmlns:p14="http://schemas.microsoft.com/office/powerpoint/2010/main" val="3764596838"/>
      </p:ext>
    </p:extLst>
  </p:cSld>
  <p:clrMapOvr>
    <a:masterClrMapping/>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p:cSld name="4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9BBFB049-151C-755C-D4A4-6F01F8677238}"/>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0CD9F8BA-3491-C5D7-393F-ECCB3BD7E591}"/>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5"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6C1A769A-FFB9-8D52-1709-41B549D568A2}"/>
              </a:ext>
            </a:extLst>
          </p:cNvPr>
          <p:cNvSpPr>
            <a:spLocks noGrp="1"/>
          </p:cNvSpPr>
          <p:nvPr>
            <p:ph type="dt" sz="half" idx="14"/>
          </p:nvPr>
        </p:nvSpPr>
        <p:spPr>
          <a:xfrm>
            <a:off x="628055" y="6356450"/>
            <a:ext cx="2058293"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02190FB7-281A-EE86-38F4-2A75332CC162}"/>
              </a:ext>
            </a:extLst>
          </p:cNvPr>
          <p:cNvSpPr>
            <a:spLocks noGrp="1"/>
          </p:cNvSpPr>
          <p:nvPr>
            <p:ph type="ftr" sz="quarter" idx="15"/>
          </p:nvPr>
        </p:nvSpPr>
        <p:spPr>
          <a:xfrm>
            <a:off x="3028653" y="6356450"/>
            <a:ext cx="3086695"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0F162350-A2A9-ABD6-E23F-2B28BEF2F316}"/>
              </a:ext>
            </a:extLst>
          </p:cNvPr>
          <p:cNvSpPr>
            <a:spLocks noGrp="1"/>
          </p:cNvSpPr>
          <p:nvPr>
            <p:ph type="sldNum" sz="quarter" idx="16"/>
          </p:nvPr>
        </p:nvSpPr>
        <p:spPr>
          <a:xfrm>
            <a:off x="6457653" y="6356450"/>
            <a:ext cx="2058293" cy="364628"/>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AB30300C-B46B-4A16-86A5-3FF2665FBB1D}" type="slidenum">
              <a:rPr lang="en-US" altLang="it-IT"/>
              <a:pPr>
                <a:defRPr/>
              </a:pPr>
              <a:t>‹N›</a:t>
            </a:fld>
            <a:endParaRPr lang="en-US" altLang="it-IT"/>
          </a:p>
        </p:txBody>
      </p:sp>
    </p:spTree>
    <p:extLst>
      <p:ext uri="{BB962C8B-B14F-4D97-AF65-F5344CB8AC3E}">
        <p14:creationId xmlns:p14="http://schemas.microsoft.com/office/powerpoint/2010/main" val="3180525099"/>
      </p:ext>
    </p:extLst>
  </p:cSld>
  <p:clrMapOvr>
    <a:masterClrMapping/>
  </p:clrMapOvr>
  <p:transition>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cSld name="5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9B9D3603-C246-46E8-03A0-1017B340D453}"/>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B6C1F07C-5BED-D3DC-4D6C-C15D74BD547B}"/>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5"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F8519786-2A0A-D67F-C487-AF2BCCE64DB9}"/>
              </a:ext>
            </a:extLst>
          </p:cNvPr>
          <p:cNvSpPr>
            <a:spLocks noGrp="1"/>
          </p:cNvSpPr>
          <p:nvPr>
            <p:ph type="dt" sz="half" idx="14"/>
          </p:nvPr>
        </p:nvSpPr>
        <p:spPr>
          <a:xfrm>
            <a:off x="628055" y="6356450"/>
            <a:ext cx="2058293"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7D739DC6-8C43-2831-2AC8-19AA667C56E3}"/>
              </a:ext>
            </a:extLst>
          </p:cNvPr>
          <p:cNvSpPr>
            <a:spLocks noGrp="1"/>
          </p:cNvSpPr>
          <p:nvPr>
            <p:ph type="ftr" sz="quarter" idx="15"/>
          </p:nvPr>
        </p:nvSpPr>
        <p:spPr>
          <a:xfrm>
            <a:off x="3028653" y="6356450"/>
            <a:ext cx="3086695"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CFC10FB6-D7B9-2942-FDD4-98BDFC91EE79}"/>
              </a:ext>
            </a:extLst>
          </p:cNvPr>
          <p:cNvSpPr>
            <a:spLocks noGrp="1"/>
          </p:cNvSpPr>
          <p:nvPr>
            <p:ph type="sldNum" sz="quarter" idx="16"/>
          </p:nvPr>
        </p:nvSpPr>
        <p:spPr>
          <a:xfrm>
            <a:off x="6457653" y="6356450"/>
            <a:ext cx="2058293" cy="364628"/>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405926CB-FB0A-4E9C-A9B2-A95F4E84494F}" type="slidenum">
              <a:rPr lang="en-US" altLang="it-IT"/>
              <a:pPr>
                <a:defRPr/>
              </a:pPr>
              <a:t>‹N›</a:t>
            </a:fld>
            <a:endParaRPr lang="en-US" altLang="it-IT"/>
          </a:p>
        </p:txBody>
      </p:sp>
    </p:spTree>
    <p:extLst>
      <p:ext uri="{BB962C8B-B14F-4D97-AF65-F5344CB8AC3E}">
        <p14:creationId xmlns:p14="http://schemas.microsoft.com/office/powerpoint/2010/main" val="1792989959"/>
      </p:ext>
    </p:extLst>
  </p:cSld>
  <p:clrMapOvr>
    <a:masterClrMapping/>
  </p:clrMapOvr>
  <p:transition>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p:cSld name="7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749E41B9-5494-F2BA-D57A-5BD7FD8DF245}"/>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A56B94F6-2195-9288-D3D6-31B4F9E848F3}"/>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5"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87D2DC33-D700-EC89-CE2C-9032A79BC846}"/>
              </a:ext>
            </a:extLst>
          </p:cNvPr>
          <p:cNvSpPr>
            <a:spLocks noGrp="1"/>
          </p:cNvSpPr>
          <p:nvPr>
            <p:ph type="dt" sz="half" idx="14"/>
          </p:nvPr>
        </p:nvSpPr>
        <p:spPr>
          <a:xfrm>
            <a:off x="628055" y="6356450"/>
            <a:ext cx="2058293"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08134766-3BB3-A4F0-70F8-7F1ECBFAF367}"/>
              </a:ext>
            </a:extLst>
          </p:cNvPr>
          <p:cNvSpPr>
            <a:spLocks noGrp="1"/>
          </p:cNvSpPr>
          <p:nvPr>
            <p:ph type="ftr" sz="quarter" idx="15"/>
          </p:nvPr>
        </p:nvSpPr>
        <p:spPr>
          <a:xfrm>
            <a:off x="3028653" y="6356450"/>
            <a:ext cx="3086695"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6BB0986D-32D3-2411-DD87-A2F719D2A230}"/>
              </a:ext>
            </a:extLst>
          </p:cNvPr>
          <p:cNvSpPr>
            <a:spLocks noGrp="1"/>
          </p:cNvSpPr>
          <p:nvPr>
            <p:ph type="sldNum" sz="quarter" idx="16"/>
          </p:nvPr>
        </p:nvSpPr>
        <p:spPr>
          <a:xfrm>
            <a:off x="6457653" y="6356450"/>
            <a:ext cx="2058293" cy="364628"/>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13BDE8C4-8DAD-4F11-A441-500B10453C06}" type="slidenum">
              <a:rPr lang="en-US" altLang="it-IT"/>
              <a:pPr>
                <a:defRPr/>
              </a:pPr>
              <a:t>‹N›</a:t>
            </a:fld>
            <a:endParaRPr lang="en-US" altLang="it-IT"/>
          </a:p>
        </p:txBody>
      </p:sp>
    </p:spTree>
    <p:extLst>
      <p:ext uri="{BB962C8B-B14F-4D97-AF65-F5344CB8AC3E}">
        <p14:creationId xmlns:p14="http://schemas.microsoft.com/office/powerpoint/2010/main" val="3915873246"/>
      </p:ext>
    </p:extLst>
  </p:cSld>
  <p:clrMapOvr>
    <a:masterClrMapping/>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cSld name="8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BFACFF4E-61CB-EE57-1ED9-C4656FCD62F8}"/>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74EF6E26-64C2-75D7-D8F3-823C62EEA8C9}"/>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5"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C5A6D47F-8A4D-1AB2-FDDB-305B307444D2}"/>
              </a:ext>
            </a:extLst>
          </p:cNvPr>
          <p:cNvSpPr>
            <a:spLocks noGrp="1"/>
          </p:cNvSpPr>
          <p:nvPr>
            <p:ph type="dt" sz="half" idx="14"/>
          </p:nvPr>
        </p:nvSpPr>
        <p:spPr>
          <a:xfrm>
            <a:off x="628055" y="6356450"/>
            <a:ext cx="2058293"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DA49ED82-FD0B-D81B-5A27-F675E5EC5E1A}"/>
              </a:ext>
            </a:extLst>
          </p:cNvPr>
          <p:cNvSpPr>
            <a:spLocks noGrp="1"/>
          </p:cNvSpPr>
          <p:nvPr>
            <p:ph type="ftr" sz="quarter" idx="15"/>
          </p:nvPr>
        </p:nvSpPr>
        <p:spPr>
          <a:xfrm>
            <a:off x="3028653" y="6356450"/>
            <a:ext cx="3086695"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4907376F-6B3D-2A70-4684-E9B420D568C7}"/>
              </a:ext>
            </a:extLst>
          </p:cNvPr>
          <p:cNvSpPr>
            <a:spLocks noGrp="1"/>
          </p:cNvSpPr>
          <p:nvPr>
            <p:ph type="sldNum" sz="quarter" idx="16"/>
          </p:nvPr>
        </p:nvSpPr>
        <p:spPr>
          <a:xfrm>
            <a:off x="6457653" y="6356450"/>
            <a:ext cx="2058293" cy="364628"/>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1D878B3E-C899-42BD-9240-B3F0E73D2974}" type="slidenum">
              <a:rPr lang="en-US" altLang="it-IT"/>
              <a:pPr>
                <a:defRPr/>
              </a:pPr>
              <a:t>‹N›</a:t>
            </a:fld>
            <a:endParaRPr lang="en-US" altLang="it-IT"/>
          </a:p>
        </p:txBody>
      </p:sp>
    </p:spTree>
    <p:extLst>
      <p:ext uri="{BB962C8B-B14F-4D97-AF65-F5344CB8AC3E}">
        <p14:creationId xmlns:p14="http://schemas.microsoft.com/office/powerpoint/2010/main" val="441296504"/>
      </p:ext>
    </p:extLst>
  </p:cSld>
  <p:clrMapOvr>
    <a:masterClrMapping/>
  </p:clrMapOvr>
  <p:transition>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p:cSld name="9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7FDA924F-DFA2-3645-E99E-3257B0327C74}"/>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E7DC1922-5688-F690-AD28-7A977ED26259}"/>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5"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0229CF95-89EE-C31D-82AA-FBD79927FFE2}"/>
              </a:ext>
            </a:extLst>
          </p:cNvPr>
          <p:cNvSpPr>
            <a:spLocks noGrp="1"/>
          </p:cNvSpPr>
          <p:nvPr>
            <p:ph type="dt" sz="half" idx="14"/>
          </p:nvPr>
        </p:nvSpPr>
        <p:spPr>
          <a:xfrm>
            <a:off x="628055" y="6356450"/>
            <a:ext cx="2058293"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5682F7A0-467C-9483-AEED-CAE55C8CECC6}"/>
              </a:ext>
            </a:extLst>
          </p:cNvPr>
          <p:cNvSpPr>
            <a:spLocks noGrp="1"/>
          </p:cNvSpPr>
          <p:nvPr>
            <p:ph type="ftr" sz="quarter" idx="15"/>
          </p:nvPr>
        </p:nvSpPr>
        <p:spPr>
          <a:xfrm>
            <a:off x="3028653" y="6356450"/>
            <a:ext cx="3086695"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8BD3B850-14B6-E2A2-C0BE-E9F9B197775B}"/>
              </a:ext>
            </a:extLst>
          </p:cNvPr>
          <p:cNvSpPr>
            <a:spLocks noGrp="1"/>
          </p:cNvSpPr>
          <p:nvPr>
            <p:ph type="sldNum" sz="quarter" idx="16"/>
          </p:nvPr>
        </p:nvSpPr>
        <p:spPr>
          <a:xfrm>
            <a:off x="6457653" y="6356450"/>
            <a:ext cx="2058293" cy="364628"/>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FCE68AB5-DF3F-480E-A3EA-90868B8868F0}" type="slidenum">
              <a:rPr lang="en-US" altLang="it-IT"/>
              <a:pPr>
                <a:defRPr/>
              </a:pPr>
              <a:t>‹N›</a:t>
            </a:fld>
            <a:endParaRPr lang="en-US" altLang="it-IT"/>
          </a:p>
        </p:txBody>
      </p:sp>
    </p:spTree>
    <p:extLst>
      <p:ext uri="{BB962C8B-B14F-4D97-AF65-F5344CB8AC3E}">
        <p14:creationId xmlns:p14="http://schemas.microsoft.com/office/powerpoint/2010/main" val="3633814048"/>
      </p:ext>
    </p:extLst>
  </p:cSld>
  <p:clrMapOvr>
    <a:masterClrMapping/>
  </p:clrMapOvr>
  <p:transitio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p:cSld name="10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FF04131F-6800-85F6-E8DF-F77D0C8AC494}"/>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2F882A82-5660-746B-D6C8-1695D837C27A}"/>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5"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6D52CA81-190F-53B1-917D-DC26F0333B19}"/>
              </a:ext>
            </a:extLst>
          </p:cNvPr>
          <p:cNvSpPr>
            <a:spLocks noGrp="1"/>
          </p:cNvSpPr>
          <p:nvPr>
            <p:ph type="dt" sz="half" idx="14"/>
          </p:nvPr>
        </p:nvSpPr>
        <p:spPr>
          <a:xfrm>
            <a:off x="628055" y="6356450"/>
            <a:ext cx="2058293"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03ED6009-A90C-20BE-6031-E45E38723A15}"/>
              </a:ext>
            </a:extLst>
          </p:cNvPr>
          <p:cNvSpPr>
            <a:spLocks noGrp="1"/>
          </p:cNvSpPr>
          <p:nvPr>
            <p:ph type="ftr" sz="quarter" idx="15"/>
          </p:nvPr>
        </p:nvSpPr>
        <p:spPr>
          <a:xfrm>
            <a:off x="3028653" y="6356450"/>
            <a:ext cx="3086695"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2AE766D9-3B2A-A78C-C1FB-AAB4A6F3FC74}"/>
              </a:ext>
            </a:extLst>
          </p:cNvPr>
          <p:cNvSpPr>
            <a:spLocks noGrp="1"/>
          </p:cNvSpPr>
          <p:nvPr>
            <p:ph type="sldNum" sz="quarter" idx="16"/>
          </p:nvPr>
        </p:nvSpPr>
        <p:spPr>
          <a:xfrm>
            <a:off x="6457653" y="6356450"/>
            <a:ext cx="2058293" cy="364628"/>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B4BE75F9-71CB-4148-8685-DE95293A88EF}" type="slidenum">
              <a:rPr lang="en-US" altLang="it-IT"/>
              <a:pPr>
                <a:defRPr/>
              </a:pPr>
              <a:t>‹N›</a:t>
            </a:fld>
            <a:endParaRPr lang="en-US" altLang="it-IT"/>
          </a:p>
        </p:txBody>
      </p:sp>
    </p:spTree>
    <p:extLst>
      <p:ext uri="{BB962C8B-B14F-4D97-AF65-F5344CB8AC3E}">
        <p14:creationId xmlns:p14="http://schemas.microsoft.com/office/powerpoint/2010/main" val="3424760521"/>
      </p:ext>
    </p:extLst>
  </p:cSld>
  <p:clrMapOvr>
    <a:masterClrMapping/>
  </p:clrMapOvr>
  <p:transition>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p:cSld name="11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9B587A08-6D42-BA7A-601A-83EC281AB75F}"/>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19C32DA0-3FBB-1675-C1AE-7845152D47FA}"/>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5"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07B5F7C9-B828-B899-0F64-F20BE4D8B32B}"/>
              </a:ext>
            </a:extLst>
          </p:cNvPr>
          <p:cNvSpPr>
            <a:spLocks noGrp="1"/>
          </p:cNvSpPr>
          <p:nvPr>
            <p:ph type="dt" sz="half" idx="14"/>
          </p:nvPr>
        </p:nvSpPr>
        <p:spPr>
          <a:xfrm>
            <a:off x="628055" y="6356450"/>
            <a:ext cx="2058293"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28E2ACD4-9693-8DD2-E0FA-44CE0818E5B9}"/>
              </a:ext>
            </a:extLst>
          </p:cNvPr>
          <p:cNvSpPr>
            <a:spLocks noGrp="1"/>
          </p:cNvSpPr>
          <p:nvPr>
            <p:ph type="ftr" sz="quarter" idx="15"/>
          </p:nvPr>
        </p:nvSpPr>
        <p:spPr>
          <a:xfrm>
            <a:off x="3028653" y="6356450"/>
            <a:ext cx="3086695" cy="364628"/>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6CCA0579-C642-4E7E-ECC3-7A569449EAEB}"/>
              </a:ext>
            </a:extLst>
          </p:cNvPr>
          <p:cNvSpPr>
            <a:spLocks noGrp="1"/>
          </p:cNvSpPr>
          <p:nvPr>
            <p:ph type="sldNum" sz="quarter" idx="16"/>
          </p:nvPr>
        </p:nvSpPr>
        <p:spPr>
          <a:xfrm>
            <a:off x="6457653" y="6356450"/>
            <a:ext cx="2058293" cy="364628"/>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F10FEC51-BB47-4608-9E49-989918D013B2}" type="slidenum">
              <a:rPr lang="en-US" altLang="it-IT"/>
              <a:pPr>
                <a:defRPr/>
              </a:pPr>
              <a:t>‹N›</a:t>
            </a:fld>
            <a:endParaRPr lang="en-US" altLang="it-IT"/>
          </a:p>
        </p:txBody>
      </p:sp>
    </p:spTree>
    <p:extLst>
      <p:ext uri="{BB962C8B-B14F-4D97-AF65-F5344CB8AC3E}">
        <p14:creationId xmlns:p14="http://schemas.microsoft.com/office/powerpoint/2010/main" val="2269515605"/>
      </p:ext>
    </p:extLst>
  </p:cSld>
  <p:clrMapOvr>
    <a:masterClrMapping/>
  </p:clrMapOvr>
  <p:transition>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p:cSld name="6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65FE8ACC-5616-3F23-8C63-DC4180BADA73}"/>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7C2D9CD6-C3C0-1A33-68D9-A4E872A0B989}"/>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6E27A8DA-69ED-E818-05AC-F9B9B22410C0}"/>
              </a:ext>
            </a:extLst>
          </p:cNvPr>
          <p:cNvSpPr>
            <a:spLocks noGrp="1"/>
          </p:cNvSpPr>
          <p:nvPr>
            <p:ph type="dt" sz="half" idx="14"/>
          </p:nvPr>
        </p:nvSpPr>
        <p:spPr>
          <a:xfrm>
            <a:off x="628055" y="6356450"/>
            <a:ext cx="2058293"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2FD1AE54-DC39-A0B2-342B-6597CAA551B9}"/>
              </a:ext>
            </a:extLst>
          </p:cNvPr>
          <p:cNvSpPr>
            <a:spLocks noGrp="1"/>
          </p:cNvSpPr>
          <p:nvPr>
            <p:ph type="ftr" sz="quarter" idx="15"/>
          </p:nvPr>
        </p:nvSpPr>
        <p:spPr>
          <a:xfrm>
            <a:off x="3028653" y="6356450"/>
            <a:ext cx="3086695"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CB584EFA-F257-ED96-E526-B29F1C7F21C3}"/>
              </a:ext>
            </a:extLst>
          </p:cNvPr>
          <p:cNvSpPr>
            <a:spLocks noGrp="1"/>
          </p:cNvSpPr>
          <p:nvPr>
            <p:ph type="sldNum" sz="quarter" idx="16"/>
          </p:nvPr>
        </p:nvSpPr>
        <p:spPr>
          <a:xfrm>
            <a:off x="6457653" y="6356450"/>
            <a:ext cx="2058293" cy="366117"/>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96CF8F64-9241-40F8-825F-F6D93F27E72E}" type="slidenum">
              <a:rPr lang="en-US" altLang="it-IT"/>
              <a:pPr>
                <a:defRPr/>
              </a:pPr>
              <a:t>‹N›</a:t>
            </a:fld>
            <a:endParaRPr lang="en-US" altLang="it-IT"/>
          </a:p>
        </p:txBody>
      </p:sp>
    </p:spTree>
    <p:extLst>
      <p:ext uri="{BB962C8B-B14F-4D97-AF65-F5344CB8AC3E}">
        <p14:creationId xmlns:p14="http://schemas.microsoft.com/office/powerpoint/2010/main" val="21958567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6777FBE-D1AC-2F2E-3F3D-432E974FA9E8}"/>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25A6B46E-646D-12D9-EDE2-5419394AB4B9}"/>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7"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EA2A069F-1E16-9ADB-806E-843A34C3AD4F}"/>
              </a:ext>
            </a:extLst>
          </p:cNvPr>
          <p:cNvSpPr>
            <a:spLocks noGrp="1"/>
          </p:cNvSpPr>
          <p:nvPr>
            <p:ph type="dt" sz="half" idx="14"/>
          </p:nvPr>
        </p:nvSpPr>
        <p:spPr>
          <a:xfrm>
            <a:off x="628056" y="6356451"/>
            <a:ext cx="2058293" cy="366117"/>
          </a:xfrm>
          <a:prstGeom prst="rect">
            <a:avLst/>
          </a:prstGeo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5A8D09F8-6C02-51F8-7D56-D6D8EF033A2B}"/>
              </a:ext>
            </a:extLst>
          </p:cNvPr>
          <p:cNvSpPr>
            <a:spLocks noGrp="1"/>
          </p:cNvSpPr>
          <p:nvPr>
            <p:ph type="ftr" sz="quarter" idx="15"/>
          </p:nvPr>
        </p:nvSpPr>
        <p:spPr>
          <a:xfrm>
            <a:off x="3028654" y="6356451"/>
            <a:ext cx="3086695" cy="366117"/>
          </a:xfrm>
          <a:prstGeom prst="rect">
            <a:avLst/>
          </a:prstGeo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232AEB4C-363C-0743-A247-FDB5D071ADF0}"/>
              </a:ext>
            </a:extLst>
          </p:cNvPr>
          <p:cNvSpPr>
            <a:spLocks noGrp="1"/>
          </p:cNvSpPr>
          <p:nvPr>
            <p:ph type="sldNum" sz="quarter" idx="16"/>
          </p:nvPr>
        </p:nvSpPr>
        <p:spPr>
          <a:xfrm>
            <a:off x="6457654" y="6356451"/>
            <a:ext cx="2058293" cy="366117"/>
          </a:xfrm>
          <a:prstGeom prst="rect">
            <a:avLst/>
          </a:prstGeom>
        </p:spPr>
        <p:txBody>
          <a:bodyPr vert="horz" wrap="square" lIns="71317" tIns="35659" rIns="71317" bIns="35659" numCol="1" anchor="t" anchorCtr="0" compatLnSpc="1">
            <a:prstTxWarp prst="textNoShape">
              <a:avLst/>
            </a:prstTxWarp>
          </a:bodyPr>
          <a:lstStyle>
            <a:lvl1pPr defTabSz="684607">
              <a:defRPr sz="1350">
                <a:solidFill>
                  <a:srgbClr val="000000"/>
                </a:solidFill>
                <a:latin typeface="Times New Roman" panose="02020603050405020304" pitchFamily="18" charset="0"/>
                <a:cs typeface="msgothic"/>
              </a:defRPr>
            </a:lvl1pPr>
          </a:lstStyle>
          <a:p>
            <a:pPr>
              <a:defRPr/>
            </a:pPr>
            <a:fld id="{C1A6BDDA-C488-4D85-A077-47CC069EA772}" type="slidenum">
              <a:rPr lang="en-US" altLang="it-IT"/>
              <a:pPr>
                <a:defRPr/>
              </a:pPr>
              <a:t>‹N›</a:t>
            </a:fld>
            <a:endParaRPr lang="en-US" altLang="it-IT"/>
          </a:p>
        </p:txBody>
      </p:sp>
    </p:spTree>
    <p:extLst>
      <p:ext uri="{BB962C8B-B14F-4D97-AF65-F5344CB8AC3E}">
        <p14:creationId xmlns:p14="http://schemas.microsoft.com/office/powerpoint/2010/main" val="2828771679"/>
      </p:ext>
    </p:extLst>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p:cSld name="12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CBC0EE70-F464-4B63-75E4-042DE143E6D9}"/>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16FE1C15-DC9E-651E-2FB3-EBBEA739DB56}"/>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3E06AD78-0D1C-D29A-AFA0-C5142FB2995D}"/>
              </a:ext>
            </a:extLst>
          </p:cNvPr>
          <p:cNvSpPr>
            <a:spLocks noGrp="1"/>
          </p:cNvSpPr>
          <p:nvPr>
            <p:ph type="dt" sz="half" idx="14"/>
          </p:nvPr>
        </p:nvSpPr>
        <p:spPr>
          <a:xfrm>
            <a:off x="628055" y="6356450"/>
            <a:ext cx="2058293"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45668959-0593-AB9A-3BD2-C770A726C94F}"/>
              </a:ext>
            </a:extLst>
          </p:cNvPr>
          <p:cNvSpPr>
            <a:spLocks noGrp="1"/>
          </p:cNvSpPr>
          <p:nvPr>
            <p:ph type="ftr" sz="quarter" idx="15"/>
          </p:nvPr>
        </p:nvSpPr>
        <p:spPr>
          <a:xfrm>
            <a:off x="3028653" y="6356450"/>
            <a:ext cx="3086695"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9BFCE284-2BB5-D7E4-1D1D-A8474FD89813}"/>
              </a:ext>
            </a:extLst>
          </p:cNvPr>
          <p:cNvSpPr>
            <a:spLocks noGrp="1"/>
          </p:cNvSpPr>
          <p:nvPr>
            <p:ph type="sldNum" sz="quarter" idx="16"/>
          </p:nvPr>
        </p:nvSpPr>
        <p:spPr>
          <a:xfrm>
            <a:off x="6457653" y="6356450"/>
            <a:ext cx="2058293" cy="366117"/>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D2AD6952-3DDA-4888-B114-F8889D58DB2E}" type="slidenum">
              <a:rPr lang="en-US" altLang="it-IT"/>
              <a:pPr>
                <a:defRPr/>
              </a:pPr>
              <a:t>‹N›</a:t>
            </a:fld>
            <a:endParaRPr lang="en-US" altLang="it-IT"/>
          </a:p>
        </p:txBody>
      </p:sp>
    </p:spTree>
    <p:extLst>
      <p:ext uri="{BB962C8B-B14F-4D97-AF65-F5344CB8AC3E}">
        <p14:creationId xmlns:p14="http://schemas.microsoft.com/office/powerpoint/2010/main" val="1826845796"/>
      </p:ext>
    </p:extLst>
  </p:cSld>
  <p:clrMapOvr>
    <a:masterClrMapping/>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p:cSld name="13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15FBFB1-D0D6-1CF1-84D8-BB66E5D8D9C2}"/>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BD9A54E4-6FE6-74C7-09A3-9BEF13B509AC}"/>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AC7D0B76-06B6-B909-B0B7-ADDBD40AD118}"/>
              </a:ext>
            </a:extLst>
          </p:cNvPr>
          <p:cNvSpPr>
            <a:spLocks noGrp="1"/>
          </p:cNvSpPr>
          <p:nvPr>
            <p:ph type="dt" sz="half" idx="14"/>
          </p:nvPr>
        </p:nvSpPr>
        <p:spPr>
          <a:xfrm>
            <a:off x="628055" y="6356450"/>
            <a:ext cx="2058293"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7CA5AD54-92FE-3C5D-2466-01A33946F896}"/>
              </a:ext>
            </a:extLst>
          </p:cNvPr>
          <p:cNvSpPr>
            <a:spLocks noGrp="1"/>
          </p:cNvSpPr>
          <p:nvPr>
            <p:ph type="ftr" sz="quarter" idx="15"/>
          </p:nvPr>
        </p:nvSpPr>
        <p:spPr>
          <a:xfrm>
            <a:off x="3028653" y="6356450"/>
            <a:ext cx="3086695"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2BC292C0-E399-33E6-B955-7C17299E6CFC}"/>
              </a:ext>
            </a:extLst>
          </p:cNvPr>
          <p:cNvSpPr>
            <a:spLocks noGrp="1"/>
          </p:cNvSpPr>
          <p:nvPr>
            <p:ph type="sldNum" sz="quarter" idx="16"/>
          </p:nvPr>
        </p:nvSpPr>
        <p:spPr>
          <a:xfrm>
            <a:off x="6457653" y="6356450"/>
            <a:ext cx="2058293" cy="366117"/>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C8A77DCC-67FD-499A-B5E2-557B8ABB8E23}" type="slidenum">
              <a:rPr lang="en-US" altLang="it-IT"/>
              <a:pPr>
                <a:defRPr/>
              </a:pPr>
              <a:t>‹N›</a:t>
            </a:fld>
            <a:endParaRPr lang="en-US" altLang="it-IT"/>
          </a:p>
        </p:txBody>
      </p:sp>
    </p:spTree>
    <p:extLst>
      <p:ext uri="{BB962C8B-B14F-4D97-AF65-F5344CB8AC3E}">
        <p14:creationId xmlns:p14="http://schemas.microsoft.com/office/powerpoint/2010/main" val="3903528341"/>
      </p:ext>
    </p:extLst>
  </p:cSld>
  <p:clrMapOvr>
    <a:masterClrMapping/>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p:cSld name="14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D08D3534-ADC7-DFE7-89B1-49903F46F8B9}"/>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21A2AE8F-6D65-A66A-96F6-15315566D04E}"/>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A08A407E-1C62-3642-7376-9F38F04E4808}"/>
              </a:ext>
            </a:extLst>
          </p:cNvPr>
          <p:cNvSpPr>
            <a:spLocks noGrp="1"/>
          </p:cNvSpPr>
          <p:nvPr>
            <p:ph type="dt" sz="half" idx="14"/>
          </p:nvPr>
        </p:nvSpPr>
        <p:spPr>
          <a:xfrm>
            <a:off x="628055" y="6356450"/>
            <a:ext cx="2058293"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574F4361-39C9-2248-465A-BFCAC4D909F8}"/>
              </a:ext>
            </a:extLst>
          </p:cNvPr>
          <p:cNvSpPr>
            <a:spLocks noGrp="1"/>
          </p:cNvSpPr>
          <p:nvPr>
            <p:ph type="ftr" sz="quarter" idx="15"/>
          </p:nvPr>
        </p:nvSpPr>
        <p:spPr>
          <a:xfrm>
            <a:off x="3028653" y="6356450"/>
            <a:ext cx="3086695"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002AC48B-EA82-D303-63A8-CC51394D1D03}"/>
              </a:ext>
            </a:extLst>
          </p:cNvPr>
          <p:cNvSpPr>
            <a:spLocks noGrp="1"/>
          </p:cNvSpPr>
          <p:nvPr>
            <p:ph type="sldNum" sz="quarter" idx="16"/>
          </p:nvPr>
        </p:nvSpPr>
        <p:spPr>
          <a:xfrm>
            <a:off x="6457653" y="6356450"/>
            <a:ext cx="2058293" cy="366117"/>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30A0DFA0-9D90-430F-87DA-3977D884231C}" type="slidenum">
              <a:rPr lang="en-US" altLang="it-IT"/>
              <a:pPr>
                <a:defRPr/>
              </a:pPr>
              <a:t>‹N›</a:t>
            </a:fld>
            <a:endParaRPr lang="en-US" altLang="it-IT"/>
          </a:p>
        </p:txBody>
      </p:sp>
    </p:spTree>
    <p:extLst>
      <p:ext uri="{BB962C8B-B14F-4D97-AF65-F5344CB8AC3E}">
        <p14:creationId xmlns:p14="http://schemas.microsoft.com/office/powerpoint/2010/main" val="3896375704"/>
      </p:ext>
    </p:extLst>
  </p:cSld>
  <p:clrMapOvr>
    <a:masterClrMapping/>
  </p:clrMapOvr>
  <p:transition>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p:cSld name="15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42CBAF07-D101-54D1-86FD-5C0169DC14EA}"/>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E91BF788-D43B-9F0C-520A-27BDEC414F16}"/>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C697902E-DA8F-7F88-1A4D-DFD556E53805}"/>
              </a:ext>
            </a:extLst>
          </p:cNvPr>
          <p:cNvSpPr>
            <a:spLocks noGrp="1"/>
          </p:cNvSpPr>
          <p:nvPr>
            <p:ph type="dt" sz="half" idx="14"/>
          </p:nvPr>
        </p:nvSpPr>
        <p:spPr>
          <a:xfrm>
            <a:off x="628055" y="6356450"/>
            <a:ext cx="2058293"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845D667C-F0D7-F495-59EB-2C3928DDE10A}"/>
              </a:ext>
            </a:extLst>
          </p:cNvPr>
          <p:cNvSpPr>
            <a:spLocks noGrp="1"/>
          </p:cNvSpPr>
          <p:nvPr>
            <p:ph type="ftr" sz="quarter" idx="15"/>
          </p:nvPr>
        </p:nvSpPr>
        <p:spPr>
          <a:xfrm>
            <a:off x="3028653" y="6356450"/>
            <a:ext cx="3086695"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E1EED167-C632-E264-8C2C-D8E871E38BBE}"/>
              </a:ext>
            </a:extLst>
          </p:cNvPr>
          <p:cNvSpPr>
            <a:spLocks noGrp="1"/>
          </p:cNvSpPr>
          <p:nvPr>
            <p:ph type="sldNum" sz="quarter" idx="16"/>
          </p:nvPr>
        </p:nvSpPr>
        <p:spPr>
          <a:xfrm>
            <a:off x="6457653" y="6356450"/>
            <a:ext cx="2058293" cy="366117"/>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D7C44ECF-D6D4-4A5D-B031-7DA037BB8A46}" type="slidenum">
              <a:rPr lang="en-US" altLang="it-IT"/>
              <a:pPr>
                <a:defRPr/>
              </a:pPr>
              <a:t>‹N›</a:t>
            </a:fld>
            <a:endParaRPr lang="en-US" altLang="it-IT"/>
          </a:p>
        </p:txBody>
      </p:sp>
    </p:spTree>
    <p:extLst>
      <p:ext uri="{BB962C8B-B14F-4D97-AF65-F5344CB8AC3E}">
        <p14:creationId xmlns:p14="http://schemas.microsoft.com/office/powerpoint/2010/main" val="1626663265"/>
      </p:ext>
    </p:extLst>
  </p:cSld>
  <p:clrMapOvr>
    <a:masterClrMapping/>
  </p:clrMapOvr>
  <p:transition>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p:cSld name="16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EF03BE7A-08F2-4264-EEB1-97D819236B44}"/>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CD685607-2C1D-7277-AAB0-59D4D57D7C43}"/>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04082538-F10B-53A1-292E-AC0837B8CEC8}"/>
              </a:ext>
            </a:extLst>
          </p:cNvPr>
          <p:cNvSpPr>
            <a:spLocks noGrp="1"/>
          </p:cNvSpPr>
          <p:nvPr>
            <p:ph type="dt" sz="half" idx="14"/>
          </p:nvPr>
        </p:nvSpPr>
        <p:spPr>
          <a:xfrm>
            <a:off x="628055" y="6356450"/>
            <a:ext cx="2058293"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A4046F80-931F-291B-CD66-40E627D3F37B}"/>
              </a:ext>
            </a:extLst>
          </p:cNvPr>
          <p:cNvSpPr>
            <a:spLocks noGrp="1"/>
          </p:cNvSpPr>
          <p:nvPr>
            <p:ph type="ftr" sz="quarter" idx="15"/>
          </p:nvPr>
        </p:nvSpPr>
        <p:spPr>
          <a:xfrm>
            <a:off x="3028653" y="6356450"/>
            <a:ext cx="3086695"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CE293E80-EDE6-D6FC-4E01-98789D0B30EF}"/>
              </a:ext>
            </a:extLst>
          </p:cNvPr>
          <p:cNvSpPr>
            <a:spLocks noGrp="1"/>
          </p:cNvSpPr>
          <p:nvPr>
            <p:ph type="sldNum" sz="quarter" idx="16"/>
          </p:nvPr>
        </p:nvSpPr>
        <p:spPr>
          <a:xfrm>
            <a:off x="6457653" y="6356450"/>
            <a:ext cx="2058293" cy="366117"/>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6850976B-25F7-45D3-AA2D-69DC99A04AA1}" type="slidenum">
              <a:rPr lang="en-US" altLang="it-IT"/>
              <a:pPr>
                <a:defRPr/>
              </a:pPr>
              <a:t>‹N›</a:t>
            </a:fld>
            <a:endParaRPr lang="en-US" altLang="it-IT"/>
          </a:p>
        </p:txBody>
      </p:sp>
    </p:spTree>
    <p:extLst>
      <p:ext uri="{BB962C8B-B14F-4D97-AF65-F5344CB8AC3E}">
        <p14:creationId xmlns:p14="http://schemas.microsoft.com/office/powerpoint/2010/main" val="2817662108"/>
      </p:ext>
    </p:extLst>
  </p:cSld>
  <p:clrMapOvr>
    <a:masterClrMapping/>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p:cSld name="17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F817A15E-2EAA-0AD0-3097-D335DA6DB299}"/>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58E4F9FD-CE00-2C7D-E14C-FB2985E5FB04}"/>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0ADCD600-2BD5-A245-BBC8-E60A0C409CDC}"/>
              </a:ext>
            </a:extLst>
          </p:cNvPr>
          <p:cNvSpPr>
            <a:spLocks noGrp="1"/>
          </p:cNvSpPr>
          <p:nvPr>
            <p:ph type="dt" sz="half" idx="14"/>
          </p:nvPr>
        </p:nvSpPr>
        <p:spPr>
          <a:xfrm>
            <a:off x="628055" y="6356450"/>
            <a:ext cx="2058293"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B08FA687-503A-6796-576D-92F4A298A836}"/>
              </a:ext>
            </a:extLst>
          </p:cNvPr>
          <p:cNvSpPr>
            <a:spLocks noGrp="1"/>
          </p:cNvSpPr>
          <p:nvPr>
            <p:ph type="ftr" sz="quarter" idx="15"/>
          </p:nvPr>
        </p:nvSpPr>
        <p:spPr>
          <a:xfrm>
            <a:off x="3028653" y="6356450"/>
            <a:ext cx="3086695"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9327DB41-9180-52D4-1184-3D055F9FCD78}"/>
              </a:ext>
            </a:extLst>
          </p:cNvPr>
          <p:cNvSpPr>
            <a:spLocks noGrp="1"/>
          </p:cNvSpPr>
          <p:nvPr>
            <p:ph type="sldNum" sz="quarter" idx="16"/>
          </p:nvPr>
        </p:nvSpPr>
        <p:spPr>
          <a:xfrm>
            <a:off x="6457653" y="6356450"/>
            <a:ext cx="2058293" cy="366117"/>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5A33F5D4-F0C4-4EDE-B1F8-7E35F0380491}" type="slidenum">
              <a:rPr lang="en-US" altLang="it-IT"/>
              <a:pPr>
                <a:defRPr/>
              </a:pPr>
              <a:t>‹N›</a:t>
            </a:fld>
            <a:endParaRPr lang="en-US" altLang="it-IT"/>
          </a:p>
        </p:txBody>
      </p:sp>
    </p:spTree>
    <p:extLst>
      <p:ext uri="{BB962C8B-B14F-4D97-AF65-F5344CB8AC3E}">
        <p14:creationId xmlns:p14="http://schemas.microsoft.com/office/powerpoint/2010/main" val="266033130"/>
      </p:ext>
    </p:extLst>
  </p:cSld>
  <p:clrMapOvr>
    <a:masterClrMapping/>
  </p:clrMapOvr>
  <p:transition>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p:cSld name="18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35D55929-5549-6181-4DFF-6C22CDC4B021}"/>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8E8BA646-C467-326A-7DCF-D5A5F2FE816A}"/>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E2E9497D-E04E-F566-C9F5-22B55FADD2FF}"/>
              </a:ext>
            </a:extLst>
          </p:cNvPr>
          <p:cNvSpPr>
            <a:spLocks noGrp="1"/>
          </p:cNvSpPr>
          <p:nvPr>
            <p:ph type="dt" sz="half" idx="14"/>
          </p:nvPr>
        </p:nvSpPr>
        <p:spPr>
          <a:xfrm>
            <a:off x="628055" y="6356450"/>
            <a:ext cx="2058293"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92715CF5-3098-A080-E884-74CF91D6722F}"/>
              </a:ext>
            </a:extLst>
          </p:cNvPr>
          <p:cNvSpPr>
            <a:spLocks noGrp="1"/>
          </p:cNvSpPr>
          <p:nvPr>
            <p:ph type="ftr" sz="quarter" idx="15"/>
          </p:nvPr>
        </p:nvSpPr>
        <p:spPr>
          <a:xfrm>
            <a:off x="3028653" y="6356450"/>
            <a:ext cx="3086695"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F063D073-FE8D-08EB-653D-63E364155059}"/>
              </a:ext>
            </a:extLst>
          </p:cNvPr>
          <p:cNvSpPr>
            <a:spLocks noGrp="1"/>
          </p:cNvSpPr>
          <p:nvPr>
            <p:ph type="sldNum" sz="quarter" idx="16"/>
          </p:nvPr>
        </p:nvSpPr>
        <p:spPr>
          <a:xfrm>
            <a:off x="6457653" y="6356450"/>
            <a:ext cx="2058293" cy="366117"/>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86CDFAF3-767C-48A4-A8F2-BB0FE4C35CD1}" type="slidenum">
              <a:rPr lang="en-US" altLang="it-IT"/>
              <a:pPr>
                <a:defRPr/>
              </a:pPr>
              <a:t>‹N›</a:t>
            </a:fld>
            <a:endParaRPr lang="en-US" altLang="it-IT"/>
          </a:p>
        </p:txBody>
      </p:sp>
    </p:spTree>
    <p:extLst>
      <p:ext uri="{BB962C8B-B14F-4D97-AF65-F5344CB8AC3E}">
        <p14:creationId xmlns:p14="http://schemas.microsoft.com/office/powerpoint/2010/main" val="2202692018"/>
      </p:ext>
    </p:extLst>
  </p:cSld>
  <p:clrMapOvr>
    <a:masterClrMapping/>
  </p:clrMapOvr>
  <p:transition>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p:cSld name="19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C3FC6FFA-1945-CEE8-6D9B-8D7BEEF136B8}"/>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C7A9BA0C-AE00-AA8B-5E92-9B5CD66769E0}"/>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5A9AB1AE-2F52-8B7F-E8BC-DE4DD6F49F5B}"/>
              </a:ext>
            </a:extLst>
          </p:cNvPr>
          <p:cNvSpPr>
            <a:spLocks noGrp="1"/>
          </p:cNvSpPr>
          <p:nvPr>
            <p:ph type="dt" sz="half" idx="14"/>
          </p:nvPr>
        </p:nvSpPr>
        <p:spPr>
          <a:xfrm>
            <a:off x="628055" y="6356450"/>
            <a:ext cx="2058293"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D335BDBB-EF6D-E6D1-7963-0B5E700375CA}"/>
              </a:ext>
            </a:extLst>
          </p:cNvPr>
          <p:cNvSpPr>
            <a:spLocks noGrp="1"/>
          </p:cNvSpPr>
          <p:nvPr>
            <p:ph type="ftr" sz="quarter" idx="15"/>
          </p:nvPr>
        </p:nvSpPr>
        <p:spPr>
          <a:xfrm>
            <a:off x="3028653" y="6356450"/>
            <a:ext cx="3086695"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B56A1D40-1D70-C80A-8B7F-F9A14A05D361}"/>
              </a:ext>
            </a:extLst>
          </p:cNvPr>
          <p:cNvSpPr>
            <a:spLocks noGrp="1"/>
          </p:cNvSpPr>
          <p:nvPr>
            <p:ph type="sldNum" sz="quarter" idx="16"/>
          </p:nvPr>
        </p:nvSpPr>
        <p:spPr>
          <a:xfrm>
            <a:off x="6457653" y="6356450"/>
            <a:ext cx="2058293" cy="366117"/>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73971208-19C1-4B50-A6A1-764002D0931B}" type="slidenum">
              <a:rPr lang="en-US" altLang="it-IT"/>
              <a:pPr>
                <a:defRPr/>
              </a:pPr>
              <a:t>‹N›</a:t>
            </a:fld>
            <a:endParaRPr lang="en-US" altLang="it-IT"/>
          </a:p>
        </p:txBody>
      </p:sp>
    </p:spTree>
    <p:extLst>
      <p:ext uri="{BB962C8B-B14F-4D97-AF65-F5344CB8AC3E}">
        <p14:creationId xmlns:p14="http://schemas.microsoft.com/office/powerpoint/2010/main" val="2626366278"/>
      </p:ext>
    </p:extLst>
  </p:cSld>
  <p:clrMapOvr>
    <a:masterClrMapping/>
  </p:clrMapOvr>
  <p:transition>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p:cSld name="20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EB10F5AA-C03E-58D9-06FE-9E69D368967A}"/>
              </a:ext>
            </a:extLst>
          </p:cNvPr>
          <p:cNvSpPr/>
          <p:nvPr/>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3" name="Rectangle 6">
            <a:extLst>
              <a:ext uri="{FF2B5EF4-FFF2-40B4-BE49-F238E27FC236}">
                <a16:creationId xmlns:a16="http://schemas.microsoft.com/office/drawing/2014/main" id="{005611EA-F9FA-CF9F-CCC9-39FF8F6841FC}"/>
              </a:ext>
            </a:extLst>
          </p:cNvPr>
          <p:cNvSpPr/>
          <p:nvPr userDrawn="1"/>
        </p:nvSpPr>
        <p:spPr>
          <a:xfrm>
            <a:off x="144364" y="1028403"/>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1317" tIns="35659" rIns="71317" bIns="35659" anchor="ctr"/>
          <a:lstStyle/>
          <a:p>
            <a:pPr algn="ctr" defTabSz="913052" fontAlgn="auto">
              <a:spcBef>
                <a:spcPts val="0"/>
              </a:spcBef>
              <a:spcAft>
                <a:spcPts val="0"/>
              </a:spcAft>
              <a:defRPr/>
            </a:pPr>
            <a:endParaRPr lang="en-US" sz="140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234"/>
              </a:spcBef>
              <a:buNone/>
              <a:defRPr sz="800"/>
            </a:lvl1pPr>
            <a:lvl2pPr marL="178299" indent="0">
              <a:spcBef>
                <a:spcPts val="234"/>
              </a:spcBef>
              <a:buNone/>
              <a:defRPr sz="800"/>
            </a:lvl2pPr>
            <a:lvl3pPr marL="356599" indent="0">
              <a:spcBef>
                <a:spcPts val="234"/>
              </a:spcBef>
              <a:buNone/>
              <a:defRPr sz="800"/>
            </a:lvl3pPr>
            <a:lvl4pPr marL="534899" indent="0">
              <a:spcBef>
                <a:spcPts val="234"/>
              </a:spcBef>
              <a:buNone/>
              <a:defRPr sz="800"/>
            </a:lvl4pPr>
            <a:lvl5pPr marL="713197" indent="0">
              <a:spcBef>
                <a:spcPts val="234"/>
              </a:spcBef>
              <a:buNone/>
              <a:defRPr sz="8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19F11C7E-F5D0-A83F-E55C-B2A75EFCD01C}"/>
              </a:ext>
            </a:extLst>
          </p:cNvPr>
          <p:cNvSpPr>
            <a:spLocks noGrp="1"/>
          </p:cNvSpPr>
          <p:nvPr>
            <p:ph type="dt" sz="half" idx="14"/>
          </p:nvPr>
        </p:nvSpPr>
        <p:spPr>
          <a:xfrm>
            <a:off x="628055" y="6356450"/>
            <a:ext cx="2058293"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D68CC81E-B274-BCF9-00C8-31ABD19C0260}"/>
              </a:ext>
            </a:extLst>
          </p:cNvPr>
          <p:cNvSpPr>
            <a:spLocks noGrp="1"/>
          </p:cNvSpPr>
          <p:nvPr>
            <p:ph type="ftr" sz="quarter" idx="15"/>
          </p:nvPr>
        </p:nvSpPr>
        <p:spPr>
          <a:xfrm>
            <a:off x="3028653" y="6356450"/>
            <a:ext cx="3086695" cy="366117"/>
          </a:xfrm>
        </p:spPr>
        <p:txBody>
          <a:bodyPr lIns="71317" tIns="35659" rIns="71317" bIns="35659"/>
          <a:lstStyle>
            <a:lvl1pPr defTabSz="913052" fontAlgn="auto">
              <a:spcBef>
                <a:spcPts val="0"/>
              </a:spcBef>
              <a:spcAft>
                <a:spcPts val="0"/>
              </a:spcAft>
              <a:defRPr sz="180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7C833116-C679-5F19-4ABC-B7659BFAAB65}"/>
              </a:ext>
            </a:extLst>
          </p:cNvPr>
          <p:cNvSpPr>
            <a:spLocks noGrp="1"/>
          </p:cNvSpPr>
          <p:nvPr>
            <p:ph type="sldNum" sz="quarter" idx="16"/>
          </p:nvPr>
        </p:nvSpPr>
        <p:spPr>
          <a:xfrm>
            <a:off x="6457653" y="6356450"/>
            <a:ext cx="2058293" cy="366117"/>
          </a:xfrm>
        </p:spPr>
        <p:txBody>
          <a:bodyPr lIns="71317" tIns="35659" rIns="71317" bIns="35659" anchor="t"/>
          <a:lstStyle>
            <a:lvl1pPr defTabSz="912842">
              <a:defRPr sz="1800">
                <a:solidFill>
                  <a:srgbClr val="000000"/>
                </a:solidFill>
                <a:latin typeface="Times New Roman" panose="02020603050405020304" pitchFamily="18" charset="0"/>
                <a:cs typeface="msgothic"/>
              </a:defRPr>
            </a:lvl1pPr>
          </a:lstStyle>
          <a:p>
            <a:pPr>
              <a:defRPr/>
            </a:pPr>
            <a:fld id="{6616AD0A-5ED8-4EC3-AC13-C52AB708E103}" type="slidenum">
              <a:rPr lang="en-US" altLang="it-IT"/>
              <a:pPr>
                <a:defRPr/>
              </a:pPr>
              <a:t>‹N›</a:t>
            </a:fld>
            <a:endParaRPr lang="en-US" altLang="it-IT"/>
          </a:p>
        </p:txBody>
      </p:sp>
    </p:spTree>
    <p:extLst>
      <p:ext uri="{BB962C8B-B14F-4D97-AF65-F5344CB8AC3E}">
        <p14:creationId xmlns:p14="http://schemas.microsoft.com/office/powerpoint/2010/main" val="3914722526"/>
      </p:ext>
    </p:extLst>
  </p:cSld>
  <p:clrMapOvr>
    <a:masterClrMapping/>
  </p:clrMapOvr>
  <p:transition>
    <p:fade/>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9020E4-978F-4616-5D8A-8703187FBE4C}"/>
              </a:ext>
            </a:extLst>
          </p:cNvPr>
          <p:cNvSpPr>
            <a:spLocks noGrp="1"/>
          </p:cNvSpPr>
          <p:nvPr>
            <p:ph type="ctrTitle"/>
          </p:nvPr>
        </p:nvSpPr>
        <p:spPr>
          <a:xfrm>
            <a:off x="1143000" y="1122363"/>
            <a:ext cx="6858000" cy="2387600"/>
          </a:xfrm>
        </p:spPr>
        <p:txBody>
          <a:bodyPr anchor="b"/>
          <a:lstStyle>
            <a:lvl1pPr algn="ctr">
              <a:defRPr sz="45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F8A6396-8E12-FCFE-A994-A3326AA0918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96D8E6E7-F664-3D71-C7EC-10A734FBFFBE}"/>
              </a:ext>
            </a:extLst>
          </p:cNvPr>
          <p:cNvSpPr>
            <a:spLocks noGrp="1"/>
          </p:cNvSpPr>
          <p:nvPr>
            <p:ph type="dt" sz="half" idx="10"/>
          </p:nvPr>
        </p:nvSpPr>
        <p:spPr/>
        <p:txBody>
          <a:bodyPr/>
          <a:lstStyle/>
          <a:p>
            <a:fld id="{A7C87B79-043B-4363-83C8-74A1B9717480}" type="datetimeFigureOut">
              <a:rPr lang="it-IT" smtClean="0"/>
              <a:t>15/11/2023</a:t>
            </a:fld>
            <a:endParaRPr lang="it-IT"/>
          </a:p>
        </p:txBody>
      </p:sp>
      <p:sp>
        <p:nvSpPr>
          <p:cNvPr id="5" name="Segnaposto piè di pagina 4">
            <a:extLst>
              <a:ext uri="{FF2B5EF4-FFF2-40B4-BE49-F238E27FC236}">
                <a16:creationId xmlns:a16="http://schemas.microsoft.com/office/drawing/2014/main" id="{6EE0EA52-3A9F-6CCC-9601-34F34A6BD2A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2AA8224-D170-CA87-3024-45AAB4AC9A92}"/>
              </a:ext>
            </a:extLst>
          </p:cNvPr>
          <p:cNvSpPr>
            <a:spLocks noGrp="1"/>
          </p:cNvSpPr>
          <p:nvPr>
            <p:ph type="sldNum" sz="quarter" idx="12"/>
          </p:nvPr>
        </p:nvSpPr>
        <p:spPr/>
        <p:txBody>
          <a:bodyPr/>
          <a:lstStyle/>
          <a:p>
            <a:fld id="{1BACDC4D-C0D8-4304-8D8B-A56403108E49}" type="slidenum">
              <a:rPr lang="it-IT" smtClean="0"/>
              <a:t>‹N›</a:t>
            </a:fld>
            <a:endParaRPr lang="it-IT"/>
          </a:p>
        </p:txBody>
      </p:sp>
    </p:spTree>
    <p:extLst>
      <p:ext uri="{BB962C8B-B14F-4D97-AF65-F5344CB8AC3E}">
        <p14:creationId xmlns:p14="http://schemas.microsoft.com/office/powerpoint/2010/main" val="1920055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2"/>
            <a:ext cx="7848600" cy="1927225"/>
          </a:xfrm>
        </p:spPr>
        <p:txBody>
          <a:bodyPr anchor="b">
            <a:noAutofit/>
          </a:bodyPr>
          <a:lstStyle>
            <a:lvl1pPr>
              <a:defRPr sz="5400" cap="all" baseline="0"/>
            </a:lvl1pPr>
          </a:lstStyle>
          <a:p>
            <a:r>
              <a:rPr lang="it-IT"/>
              <a:t>Fare clic per modificare lo stile del titolo</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C8A432C8-69A7-458B-9684-2BFA64B31948}" type="datetime2">
              <a:rPr lang="en-US" smtClean="0"/>
              <a:pPr/>
              <a:t>Wednesday, November 15, 2023</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50771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02C593-347A-5FA8-7574-6D70FA9C9D9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13CE388-5004-926F-CF75-8062729695BC}"/>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E9B4E2E-DA18-8A20-F3D5-4CCCD3D78036}"/>
              </a:ext>
            </a:extLst>
          </p:cNvPr>
          <p:cNvSpPr>
            <a:spLocks noGrp="1"/>
          </p:cNvSpPr>
          <p:nvPr>
            <p:ph type="dt" sz="half" idx="10"/>
          </p:nvPr>
        </p:nvSpPr>
        <p:spPr/>
        <p:txBody>
          <a:bodyPr/>
          <a:lstStyle/>
          <a:p>
            <a:fld id="{A7C87B79-043B-4363-83C8-74A1B9717480}" type="datetimeFigureOut">
              <a:rPr lang="it-IT" smtClean="0"/>
              <a:t>15/11/2023</a:t>
            </a:fld>
            <a:endParaRPr lang="it-IT"/>
          </a:p>
        </p:txBody>
      </p:sp>
      <p:sp>
        <p:nvSpPr>
          <p:cNvPr id="5" name="Segnaposto piè di pagina 4">
            <a:extLst>
              <a:ext uri="{FF2B5EF4-FFF2-40B4-BE49-F238E27FC236}">
                <a16:creationId xmlns:a16="http://schemas.microsoft.com/office/drawing/2014/main" id="{45CA95D7-8B4D-3EC8-D02D-9F134216B85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872980E-7605-6036-9AEA-921D76DDCECC}"/>
              </a:ext>
            </a:extLst>
          </p:cNvPr>
          <p:cNvSpPr>
            <a:spLocks noGrp="1"/>
          </p:cNvSpPr>
          <p:nvPr>
            <p:ph type="sldNum" sz="quarter" idx="12"/>
          </p:nvPr>
        </p:nvSpPr>
        <p:spPr/>
        <p:txBody>
          <a:bodyPr/>
          <a:lstStyle/>
          <a:p>
            <a:fld id="{1BACDC4D-C0D8-4304-8D8B-A56403108E49}" type="slidenum">
              <a:rPr lang="it-IT" smtClean="0"/>
              <a:t>‹N›</a:t>
            </a:fld>
            <a:endParaRPr lang="it-IT"/>
          </a:p>
        </p:txBody>
      </p:sp>
    </p:spTree>
    <p:extLst>
      <p:ext uri="{BB962C8B-B14F-4D97-AF65-F5344CB8AC3E}">
        <p14:creationId xmlns:p14="http://schemas.microsoft.com/office/powerpoint/2010/main" val="121254160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FD9F3D-53CD-521F-8470-2B29373207DF}"/>
              </a:ext>
            </a:extLst>
          </p:cNvPr>
          <p:cNvSpPr>
            <a:spLocks noGrp="1"/>
          </p:cNvSpPr>
          <p:nvPr>
            <p:ph type="title"/>
          </p:nvPr>
        </p:nvSpPr>
        <p:spPr>
          <a:xfrm>
            <a:off x="623888" y="1709739"/>
            <a:ext cx="7886700" cy="2852737"/>
          </a:xfrm>
        </p:spPr>
        <p:txBody>
          <a:bodyPr anchor="b"/>
          <a:lstStyle>
            <a:lvl1pPr>
              <a:defRPr sz="45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4D3374EE-38F2-DC0E-291A-0FA93AAA5CF5}"/>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A3F5B6E-4CF1-461A-13FA-DC647BC08822}"/>
              </a:ext>
            </a:extLst>
          </p:cNvPr>
          <p:cNvSpPr>
            <a:spLocks noGrp="1"/>
          </p:cNvSpPr>
          <p:nvPr>
            <p:ph type="dt" sz="half" idx="10"/>
          </p:nvPr>
        </p:nvSpPr>
        <p:spPr/>
        <p:txBody>
          <a:bodyPr/>
          <a:lstStyle/>
          <a:p>
            <a:fld id="{A7C87B79-043B-4363-83C8-74A1B9717480}" type="datetimeFigureOut">
              <a:rPr lang="it-IT" smtClean="0"/>
              <a:t>15/11/2023</a:t>
            </a:fld>
            <a:endParaRPr lang="it-IT"/>
          </a:p>
        </p:txBody>
      </p:sp>
      <p:sp>
        <p:nvSpPr>
          <p:cNvPr id="5" name="Segnaposto piè di pagina 4">
            <a:extLst>
              <a:ext uri="{FF2B5EF4-FFF2-40B4-BE49-F238E27FC236}">
                <a16:creationId xmlns:a16="http://schemas.microsoft.com/office/drawing/2014/main" id="{2F96589A-C812-DF47-EAA5-0A7002E951B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9C115E9-C2D0-8C36-AE94-C604E6E13E65}"/>
              </a:ext>
            </a:extLst>
          </p:cNvPr>
          <p:cNvSpPr>
            <a:spLocks noGrp="1"/>
          </p:cNvSpPr>
          <p:nvPr>
            <p:ph type="sldNum" sz="quarter" idx="12"/>
          </p:nvPr>
        </p:nvSpPr>
        <p:spPr/>
        <p:txBody>
          <a:bodyPr/>
          <a:lstStyle/>
          <a:p>
            <a:fld id="{1BACDC4D-C0D8-4304-8D8B-A56403108E49}" type="slidenum">
              <a:rPr lang="it-IT" smtClean="0"/>
              <a:t>‹N›</a:t>
            </a:fld>
            <a:endParaRPr lang="it-IT"/>
          </a:p>
        </p:txBody>
      </p:sp>
    </p:spTree>
    <p:extLst>
      <p:ext uri="{BB962C8B-B14F-4D97-AF65-F5344CB8AC3E}">
        <p14:creationId xmlns:p14="http://schemas.microsoft.com/office/powerpoint/2010/main" val="246318611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CB1224-0B18-FA8D-5463-9116F7E6150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291F2AD-B44F-C874-B46E-844D3D538796}"/>
              </a:ext>
            </a:extLst>
          </p:cNvPr>
          <p:cNvSpPr>
            <a:spLocks noGrp="1"/>
          </p:cNvSpPr>
          <p:nvPr>
            <p:ph sz="half" idx="1"/>
          </p:nvPr>
        </p:nvSpPr>
        <p:spPr>
          <a:xfrm>
            <a:off x="6286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D625D7D-ADC2-E9F8-D1C9-B67C07CDA8DE}"/>
              </a:ext>
            </a:extLst>
          </p:cNvPr>
          <p:cNvSpPr>
            <a:spLocks noGrp="1"/>
          </p:cNvSpPr>
          <p:nvPr>
            <p:ph sz="half" idx="2"/>
          </p:nvPr>
        </p:nvSpPr>
        <p:spPr>
          <a:xfrm>
            <a:off x="46291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D8070AD-703E-BCD8-6075-061DD4E2030C}"/>
              </a:ext>
            </a:extLst>
          </p:cNvPr>
          <p:cNvSpPr>
            <a:spLocks noGrp="1"/>
          </p:cNvSpPr>
          <p:nvPr>
            <p:ph type="dt" sz="half" idx="10"/>
          </p:nvPr>
        </p:nvSpPr>
        <p:spPr/>
        <p:txBody>
          <a:bodyPr/>
          <a:lstStyle/>
          <a:p>
            <a:fld id="{A7C87B79-043B-4363-83C8-74A1B9717480}" type="datetimeFigureOut">
              <a:rPr lang="it-IT" smtClean="0"/>
              <a:t>15/11/2023</a:t>
            </a:fld>
            <a:endParaRPr lang="it-IT"/>
          </a:p>
        </p:txBody>
      </p:sp>
      <p:sp>
        <p:nvSpPr>
          <p:cNvPr id="6" name="Segnaposto piè di pagina 5">
            <a:extLst>
              <a:ext uri="{FF2B5EF4-FFF2-40B4-BE49-F238E27FC236}">
                <a16:creationId xmlns:a16="http://schemas.microsoft.com/office/drawing/2014/main" id="{A7BEDE90-80ED-A747-DBBA-3F7EC986F58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3F12CA9-A649-E013-921B-EC319B46F86B}"/>
              </a:ext>
            </a:extLst>
          </p:cNvPr>
          <p:cNvSpPr>
            <a:spLocks noGrp="1"/>
          </p:cNvSpPr>
          <p:nvPr>
            <p:ph type="sldNum" sz="quarter" idx="12"/>
          </p:nvPr>
        </p:nvSpPr>
        <p:spPr/>
        <p:txBody>
          <a:bodyPr/>
          <a:lstStyle/>
          <a:p>
            <a:fld id="{1BACDC4D-C0D8-4304-8D8B-A56403108E49}" type="slidenum">
              <a:rPr lang="it-IT" smtClean="0"/>
              <a:t>‹N›</a:t>
            </a:fld>
            <a:endParaRPr lang="it-IT"/>
          </a:p>
        </p:txBody>
      </p:sp>
    </p:spTree>
    <p:extLst>
      <p:ext uri="{BB962C8B-B14F-4D97-AF65-F5344CB8AC3E}">
        <p14:creationId xmlns:p14="http://schemas.microsoft.com/office/powerpoint/2010/main" val="271273637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4C5BDE-45A2-29BF-1E89-5FB2671D69D5}"/>
              </a:ext>
            </a:extLst>
          </p:cNvPr>
          <p:cNvSpPr>
            <a:spLocks noGrp="1"/>
          </p:cNvSpPr>
          <p:nvPr>
            <p:ph type="title"/>
          </p:nvPr>
        </p:nvSpPr>
        <p:spPr>
          <a:xfrm>
            <a:off x="629841" y="365126"/>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8FC4FDF-78F7-267C-A9B2-8FED45C0AE0D}"/>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B216699F-3A4C-2B53-3C2B-B2195E639048}"/>
              </a:ext>
            </a:extLst>
          </p:cNvPr>
          <p:cNvSpPr>
            <a:spLocks noGrp="1"/>
          </p:cNvSpPr>
          <p:nvPr>
            <p:ph sz="half" idx="2"/>
          </p:nvPr>
        </p:nvSpPr>
        <p:spPr>
          <a:xfrm>
            <a:off x="629842" y="2505075"/>
            <a:ext cx="3868340"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197D674E-192E-1DEB-66CB-057642F0E01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D4FAE157-F880-AEAF-8721-D2C32ED01490}"/>
              </a:ext>
            </a:extLst>
          </p:cNvPr>
          <p:cNvSpPr>
            <a:spLocks noGrp="1"/>
          </p:cNvSpPr>
          <p:nvPr>
            <p:ph sz="quarter" idx="4"/>
          </p:nvPr>
        </p:nvSpPr>
        <p:spPr>
          <a:xfrm>
            <a:off x="4629150" y="2505075"/>
            <a:ext cx="3887391"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2621018-78D8-91D9-848E-8C1A4D21B492}"/>
              </a:ext>
            </a:extLst>
          </p:cNvPr>
          <p:cNvSpPr>
            <a:spLocks noGrp="1"/>
          </p:cNvSpPr>
          <p:nvPr>
            <p:ph type="dt" sz="half" idx="10"/>
          </p:nvPr>
        </p:nvSpPr>
        <p:spPr/>
        <p:txBody>
          <a:bodyPr/>
          <a:lstStyle/>
          <a:p>
            <a:fld id="{A7C87B79-043B-4363-83C8-74A1B9717480}" type="datetimeFigureOut">
              <a:rPr lang="it-IT" smtClean="0"/>
              <a:t>15/11/2023</a:t>
            </a:fld>
            <a:endParaRPr lang="it-IT"/>
          </a:p>
        </p:txBody>
      </p:sp>
      <p:sp>
        <p:nvSpPr>
          <p:cNvPr id="8" name="Segnaposto piè di pagina 7">
            <a:extLst>
              <a:ext uri="{FF2B5EF4-FFF2-40B4-BE49-F238E27FC236}">
                <a16:creationId xmlns:a16="http://schemas.microsoft.com/office/drawing/2014/main" id="{A3B29E46-E409-0444-CE25-FC34F5F312D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2FA9A522-6B1B-E384-1AC8-0EC901221274}"/>
              </a:ext>
            </a:extLst>
          </p:cNvPr>
          <p:cNvSpPr>
            <a:spLocks noGrp="1"/>
          </p:cNvSpPr>
          <p:nvPr>
            <p:ph type="sldNum" sz="quarter" idx="12"/>
          </p:nvPr>
        </p:nvSpPr>
        <p:spPr/>
        <p:txBody>
          <a:bodyPr/>
          <a:lstStyle/>
          <a:p>
            <a:fld id="{1BACDC4D-C0D8-4304-8D8B-A56403108E49}" type="slidenum">
              <a:rPr lang="it-IT" smtClean="0"/>
              <a:t>‹N›</a:t>
            </a:fld>
            <a:endParaRPr lang="it-IT"/>
          </a:p>
        </p:txBody>
      </p:sp>
    </p:spTree>
    <p:extLst>
      <p:ext uri="{BB962C8B-B14F-4D97-AF65-F5344CB8AC3E}">
        <p14:creationId xmlns:p14="http://schemas.microsoft.com/office/powerpoint/2010/main" val="9102922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540BAC-B52E-4D2E-58D9-54F5BB02220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AF5A04F-937F-7103-C53A-2F487248EE2B}"/>
              </a:ext>
            </a:extLst>
          </p:cNvPr>
          <p:cNvSpPr>
            <a:spLocks noGrp="1"/>
          </p:cNvSpPr>
          <p:nvPr>
            <p:ph type="dt" sz="half" idx="10"/>
          </p:nvPr>
        </p:nvSpPr>
        <p:spPr/>
        <p:txBody>
          <a:bodyPr/>
          <a:lstStyle/>
          <a:p>
            <a:fld id="{A7C87B79-043B-4363-83C8-74A1B9717480}" type="datetimeFigureOut">
              <a:rPr lang="it-IT" smtClean="0"/>
              <a:t>15/11/2023</a:t>
            </a:fld>
            <a:endParaRPr lang="it-IT"/>
          </a:p>
        </p:txBody>
      </p:sp>
      <p:sp>
        <p:nvSpPr>
          <p:cNvPr id="4" name="Segnaposto piè di pagina 3">
            <a:extLst>
              <a:ext uri="{FF2B5EF4-FFF2-40B4-BE49-F238E27FC236}">
                <a16:creationId xmlns:a16="http://schemas.microsoft.com/office/drawing/2014/main" id="{48ECC049-648C-1F85-4877-F2951931C6E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1FA018C-2875-2CC3-3372-83E3BA54C891}"/>
              </a:ext>
            </a:extLst>
          </p:cNvPr>
          <p:cNvSpPr>
            <a:spLocks noGrp="1"/>
          </p:cNvSpPr>
          <p:nvPr>
            <p:ph type="sldNum" sz="quarter" idx="12"/>
          </p:nvPr>
        </p:nvSpPr>
        <p:spPr/>
        <p:txBody>
          <a:bodyPr/>
          <a:lstStyle/>
          <a:p>
            <a:fld id="{1BACDC4D-C0D8-4304-8D8B-A56403108E49}" type="slidenum">
              <a:rPr lang="it-IT" smtClean="0"/>
              <a:t>‹N›</a:t>
            </a:fld>
            <a:endParaRPr lang="it-IT"/>
          </a:p>
        </p:txBody>
      </p:sp>
    </p:spTree>
    <p:extLst>
      <p:ext uri="{BB962C8B-B14F-4D97-AF65-F5344CB8AC3E}">
        <p14:creationId xmlns:p14="http://schemas.microsoft.com/office/powerpoint/2010/main" val="195027948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370C70C-FED3-71F4-FB9E-9BEBD76EA6D0}"/>
              </a:ext>
            </a:extLst>
          </p:cNvPr>
          <p:cNvSpPr>
            <a:spLocks noGrp="1"/>
          </p:cNvSpPr>
          <p:nvPr>
            <p:ph type="dt" sz="half" idx="10"/>
          </p:nvPr>
        </p:nvSpPr>
        <p:spPr/>
        <p:txBody>
          <a:bodyPr/>
          <a:lstStyle/>
          <a:p>
            <a:fld id="{A7C87B79-043B-4363-83C8-74A1B9717480}" type="datetimeFigureOut">
              <a:rPr lang="it-IT" smtClean="0"/>
              <a:t>15/11/2023</a:t>
            </a:fld>
            <a:endParaRPr lang="it-IT"/>
          </a:p>
        </p:txBody>
      </p:sp>
      <p:sp>
        <p:nvSpPr>
          <p:cNvPr id="3" name="Segnaposto piè di pagina 2">
            <a:extLst>
              <a:ext uri="{FF2B5EF4-FFF2-40B4-BE49-F238E27FC236}">
                <a16:creationId xmlns:a16="http://schemas.microsoft.com/office/drawing/2014/main" id="{26BADB2C-8205-6871-6584-A2AF2F62F50E}"/>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8783C2B4-1F08-9112-B5FF-CFEB1BB3176E}"/>
              </a:ext>
            </a:extLst>
          </p:cNvPr>
          <p:cNvSpPr>
            <a:spLocks noGrp="1"/>
          </p:cNvSpPr>
          <p:nvPr>
            <p:ph type="sldNum" sz="quarter" idx="12"/>
          </p:nvPr>
        </p:nvSpPr>
        <p:spPr/>
        <p:txBody>
          <a:bodyPr/>
          <a:lstStyle/>
          <a:p>
            <a:fld id="{1BACDC4D-C0D8-4304-8D8B-A56403108E49}" type="slidenum">
              <a:rPr lang="it-IT" smtClean="0"/>
              <a:t>‹N›</a:t>
            </a:fld>
            <a:endParaRPr lang="it-IT"/>
          </a:p>
        </p:txBody>
      </p:sp>
    </p:spTree>
    <p:extLst>
      <p:ext uri="{BB962C8B-B14F-4D97-AF65-F5344CB8AC3E}">
        <p14:creationId xmlns:p14="http://schemas.microsoft.com/office/powerpoint/2010/main" val="334707153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2D7BB6-3B2F-3B0B-9841-3B7C424BEAF2}"/>
              </a:ext>
            </a:extLst>
          </p:cNvPr>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FBA98B-5746-FCC8-090C-6E76F81791D0}"/>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D7DD3CC2-547B-D4AA-B960-7AF53A3E8F2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CC65455-396A-A78D-B579-4DF9F8175E33}"/>
              </a:ext>
            </a:extLst>
          </p:cNvPr>
          <p:cNvSpPr>
            <a:spLocks noGrp="1"/>
          </p:cNvSpPr>
          <p:nvPr>
            <p:ph type="dt" sz="half" idx="10"/>
          </p:nvPr>
        </p:nvSpPr>
        <p:spPr/>
        <p:txBody>
          <a:bodyPr/>
          <a:lstStyle/>
          <a:p>
            <a:fld id="{A7C87B79-043B-4363-83C8-74A1B9717480}" type="datetimeFigureOut">
              <a:rPr lang="it-IT" smtClean="0"/>
              <a:t>15/11/2023</a:t>
            </a:fld>
            <a:endParaRPr lang="it-IT"/>
          </a:p>
        </p:txBody>
      </p:sp>
      <p:sp>
        <p:nvSpPr>
          <p:cNvPr id="6" name="Segnaposto piè di pagina 5">
            <a:extLst>
              <a:ext uri="{FF2B5EF4-FFF2-40B4-BE49-F238E27FC236}">
                <a16:creationId xmlns:a16="http://schemas.microsoft.com/office/drawing/2014/main" id="{BC20BB4E-DBE9-32B7-AC71-6BD2371F71B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3B65820-E2BF-3A4B-7DA4-8A97A96CFC86}"/>
              </a:ext>
            </a:extLst>
          </p:cNvPr>
          <p:cNvSpPr>
            <a:spLocks noGrp="1"/>
          </p:cNvSpPr>
          <p:nvPr>
            <p:ph type="sldNum" sz="quarter" idx="12"/>
          </p:nvPr>
        </p:nvSpPr>
        <p:spPr/>
        <p:txBody>
          <a:bodyPr/>
          <a:lstStyle/>
          <a:p>
            <a:fld id="{1BACDC4D-C0D8-4304-8D8B-A56403108E49}" type="slidenum">
              <a:rPr lang="it-IT" smtClean="0"/>
              <a:t>‹N›</a:t>
            </a:fld>
            <a:endParaRPr lang="it-IT"/>
          </a:p>
        </p:txBody>
      </p:sp>
    </p:spTree>
    <p:extLst>
      <p:ext uri="{BB962C8B-B14F-4D97-AF65-F5344CB8AC3E}">
        <p14:creationId xmlns:p14="http://schemas.microsoft.com/office/powerpoint/2010/main" val="209978208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0E9010-7FE2-1413-7714-C8DCF5544C74}"/>
              </a:ext>
            </a:extLst>
          </p:cNvPr>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E8CC3FAA-A2A8-561E-A701-9450C0912AA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a:extLst>
              <a:ext uri="{FF2B5EF4-FFF2-40B4-BE49-F238E27FC236}">
                <a16:creationId xmlns:a16="http://schemas.microsoft.com/office/drawing/2014/main" id="{807EA80A-1A64-E078-7114-33003B3DB3D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6FC2E6A-0BDA-932C-9DC2-59FA3E67B073}"/>
              </a:ext>
            </a:extLst>
          </p:cNvPr>
          <p:cNvSpPr>
            <a:spLocks noGrp="1"/>
          </p:cNvSpPr>
          <p:nvPr>
            <p:ph type="dt" sz="half" idx="10"/>
          </p:nvPr>
        </p:nvSpPr>
        <p:spPr/>
        <p:txBody>
          <a:bodyPr/>
          <a:lstStyle/>
          <a:p>
            <a:fld id="{A7C87B79-043B-4363-83C8-74A1B9717480}" type="datetimeFigureOut">
              <a:rPr lang="it-IT" smtClean="0"/>
              <a:t>15/11/2023</a:t>
            </a:fld>
            <a:endParaRPr lang="it-IT"/>
          </a:p>
        </p:txBody>
      </p:sp>
      <p:sp>
        <p:nvSpPr>
          <p:cNvPr id="6" name="Segnaposto piè di pagina 5">
            <a:extLst>
              <a:ext uri="{FF2B5EF4-FFF2-40B4-BE49-F238E27FC236}">
                <a16:creationId xmlns:a16="http://schemas.microsoft.com/office/drawing/2014/main" id="{8F276B85-B21B-2F27-F115-E43C8ADF384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23BA5C9-BD33-D228-B923-A2990C871E99}"/>
              </a:ext>
            </a:extLst>
          </p:cNvPr>
          <p:cNvSpPr>
            <a:spLocks noGrp="1"/>
          </p:cNvSpPr>
          <p:nvPr>
            <p:ph type="sldNum" sz="quarter" idx="12"/>
          </p:nvPr>
        </p:nvSpPr>
        <p:spPr/>
        <p:txBody>
          <a:bodyPr/>
          <a:lstStyle/>
          <a:p>
            <a:fld id="{1BACDC4D-C0D8-4304-8D8B-A56403108E49}" type="slidenum">
              <a:rPr lang="it-IT" smtClean="0"/>
              <a:t>‹N›</a:t>
            </a:fld>
            <a:endParaRPr lang="it-IT"/>
          </a:p>
        </p:txBody>
      </p:sp>
    </p:spTree>
    <p:extLst>
      <p:ext uri="{BB962C8B-B14F-4D97-AF65-F5344CB8AC3E}">
        <p14:creationId xmlns:p14="http://schemas.microsoft.com/office/powerpoint/2010/main" val="393064342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808CC0-CC09-8C03-E971-A63E88FF14D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3C2A19A-3760-52A2-3BAD-1D0D9950717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FDA07C7-EAA4-EB2B-E2AC-97310D8FBD44}"/>
              </a:ext>
            </a:extLst>
          </p:cNvPr>
          <p:cNvSpPr>
            <a:spLocks noGrp="1"/>
          </p:cNvSpPr>
          <p:nvPr>
            <p:ph type="dt" sz="half" idx="10"/>
          </p:nvPr>
        </p:nvSpPr>
        <p:spPr/>
        <p:txBody>
          <a:bodyPr/>
          <a:lstStyle/>
          <a:p>
            <a:fld id="{A7C87B79-043B-4363-83C8-74A1B9717480}" type="datetimeFigureOut">
              <a:rPr lang="it-IT" smtClean="0"/>
              <a:t>15/11/2023</a:t>
            </a:fld>
            <a:endParaRPr lang="it-IT"/>
          </a:p>
        </p:txBody>
      </p:sp>
      <p:sp>
        <p:nvSpPr>
          <p:cNvPr id="5" name="Segnaposto piè di pagina 4">
            <a:extLst>
              <a:ext uri="{FF2B5EF4-FFF2-40B4-BE49-F238E27FC236}">
                <a16:creationId xmlns:a16="http://schemas.microsoft.com/office/drawing/2014/main" id="{E2FFEF4F-48F2-B868-4A55-D6376280118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8F293B0-844B-A31D-9AB9-94F246F517D8}"/>
              </a:ext>
            </a:extLst>
          </p:cNvPr>
          <p:cNvSpPr>
            <a:spLocks noGrp="1"/>
          </p:cNvSpPr>
          <p:nvPr>
            <p:ph type="sldNum" sz="quarter" idx="12"/>
          </p:nvPr>
        </p:nvSpPr>
        <p:spPr/>
        <p:txBody>
          <a:bodyPr/>
          <a:lstStyle/>
          <a:p>
            <a:fld id="{1BACDC4D-C0D8-4304-8D8B-A56403108E49}" type="slidenum">
              <a:rPr lang="it-IT" smtClean="0"/>
              <a:t>‹N›</a:t>
            </a:fld>
            <a:endParaRPr lang="it-IT"/>
          </a:p>
        </p:txBody>
      </p:sp>
    </p:spTree>
    <p:extLst>
      <p:ext uri="{BB962C8B-B14F-4D97-AF65-F5344CB8AC3E}">
        <p14:creationId xmlns:p14="http://schemas.microsoft.com/office/powerpoint/2010/main" val="190094085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9BF1FD66-BE16-4A68-8794-5FF6FF432557}"/>
              </a:ext>
            </a:extLst>
          </p:cNvPr>
          <p:cNvSpPr>
            <a:spLocks noGrp="1"/>
          </p:cNvSpPr>
          <p:nvPr>
            <p:ph type="title" orient="vert"/>
          </p:nvPr>
        </p:nvSpPr>
        <p:spPr>
          <a:xfrm>
            <a:off x="6543675" y="365125"/>
            <a:ext cx="1971675"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35D4A35-DFA8-B809-E8ED-0AC4D2E6C8A6}"/>
              </a:ext>
            </a:extLst>
          </p:cNvPr>
          <p:cNvSpPr>
            <a:spLocks noGrp="1"/>
          </p:cNvSpPr>
          <p:nvPr>
            <p:ph type="body" orient="vert" idx="1"/>
          </p:nvPr>
        </p:nvSpPr>
        <p:spPr>
          <a:xfrm>
            <a:off x="628650" y="365125"/>
            <a:ext cx="5800725"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A6B08C7-4D8A-9AD2-1A63-7C081235FA13}"/>
              </a:ext>
            </a:extLst>
          </p:cNvPr>
          <p:cNvSpPr>
            <a:spLocks noGrp="1"/>
          </p:cNvSpPr>
          <p:nvPr>
            <p:ph type="dt" sz="half" idx="10"/>
          </p:nvPr>
        </p:nvSpPr>
        <p:spPr/>
        <p:txBody>
          <a:bodyPr/>
          <a:lstStyle/>
          <a:p>
            <a:fld id="{A7C87B79-043B-4363-83C8-74A1B9717480}" type="datetimeFigureOut">
              <a:rPr lang="it-IT" smtClean="0"/>
              <a:t>15/11/2023</a:t>
            </a:fld>
            <a:endParaRPr lang="it-IT"/>
          </a:p>
        </p:txBody>
      </p:sp>
      <p:sp>
        <p:nvSpPr>
          <p:cNvPr id="5" name="Segnaposto piè di pagina 4">
            <a:extLst>
              <a:ext uri="{FF2B5EF4-FFF2-40B4-BE49-F238E27FC236}">
                <a16:creationId xmlns:a16="http://schemas.microsoft.com/office/drawing/2014/main" id="{C18C988F-7E4B-692A-0585-493D97788EB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6A02E5E-74B8-6347-12FB-A1B53789898B}"/>
              </a:ext>
            </a:extLst>
          </p:cNvPr>
          <p:cNvSpPr>
            <a:spLocks noGrp="1"/>
          </p:cNvSpPr>
          <p:nvPr>
            <p:ph type="sldNum" sz="quarter" idx="12"/>
          </p:nvPr>
        </p:nvSpPr>
        <p:spPr/>
        <p:txBody>
          <a:bodyPr/>
          <a:lstStyle/>
          <a:p>
            <a:fld id="{1BACDC4D-C0D8-4304-8D8B-A56403108E49}" type="slidenum">
              <a:rPr lang="it-IT" smtClean="0"/>
              <a:t>‹N›</a:t>
            </a:fld>
            <a:endParaRPr lang="it-IT"/>
          </a:p>
        </p:txBody>
      </p:sp>
    </p:spTree>
    <p:extLst>
      <p:ext uri="{BB962C8B-B14F-4D97-AF65-F5344CB8AC3E}">
        <p14:creationId xmlns:p14="http://schemas.microsoft.com/office/powerpoint/2010/main" val="42167266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6396A3A3-94A6-4E5B-AF39-173ACA3E61CC}" type="datetime2">
              <a:rPr lang="en-US" smtClean="0"/>
              <a:pPr/>
              <a:t>Wednesday, November 15, 2023</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a:t>
            </a:fld>
            <a:endParaRPr lang="en-US"/>
          </a:p>
        </p:txBody>
      </p:sp>
    </p:spTree>
    <p:extLst>
      <p:ext uri="{BB962C8B-B14F-4D97-AF65-F5344CB8AC3E}">
        <p14:creationId xmlns:p14="http://schemas.microsoft.com/office/powerpoint/2010/main" val="286930743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A.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a:xfrm>
            <a:off x="486001" y="1944001"/>
            <a:ext cx="8172000" cy="4269600"/>
          </a:xfrm>
        </p:spPr>
        <p:txBody>
          <a:bodyPr/>
          <a:lstStyle>
            <a:lvl1pPr>
              <a:defRPr/>
            </a:lvl1pPr>
          </a:lstStyle>
          <a:p>
            <a:pPr lvl="0"/>
            <a:r>
              <a:rPr lang="en-GB" noProof="0"/>
              <a:t>Click to add text</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 name="Date Placeholder 6">
            <a:extLst>
              <a:ext uri="{FF2B5EF4-FFF2-40B4-BE49-F238E27FC236}">
                <a16:creationId xmlns:a16="http://schemas.microsoft.com/office/drawing/2014/main" id="{5CF82791-4F8E-4072-A90B-7DDBA5BDDDD3}"/>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40F7B92D-8DE2-4AAE-9F57-625CFD54A00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91B1983-58ED-417B-836C-01C783DF9935}"/>
              </a:ext>
            </a:extLst>
          </p:cNvPr>
          <p:cNvSpPr>
            <a:spLocks noGrp="1"/>
          </p:cNvSpPr>
          <p:nvPr>
            <p:ph type="sldNum" sz="quarter" idx="12"/>
          </p:nvPr>
        </p:nvSpPr>
        <p:spPr/>
        <p:txBody>
          <a:bodyPr/>
          <a:lstStyle/>
          <a:p>
            <a:fld id="{23AA811B-2EBD-4900-905E-5BE206449611}" type="slidenum">
              <a:rPr lang="en-GB" smtClean="0"/>
              <a:t>‹N›</a:t>
            </a:fld>
            <a:endParaRPr lang="en-GB"/>
          </a:p>
        </p:txBody>
      </p:sp>
      <p:sp>
        <p:nvSpPr>
          <p:cNvPr id="11" name="Text Placeholder 4">
            <a:extLst>
              <a:ext uri="{FF2B5EF4-FFF2-40B4-BE49-F238E27FC236}">
                <a16:creationId xmlns:a16="http://schemas.microsoft.com/office/drawing/2014/main" id="{C16868FC-B7DE-4736-A8C4-5762DBFD1FC2}"/>
              </a:ext>
            </a:extLst>
          </p:cNvPr>
          <p:cNvSpPr>
            <a:spLocks noGrp="1"/>
          </p:cNvSpPr>
          <p:nvPr>
            <p:ph type="body" sz="quarter" idx="13" hasCustomPrompt="1"/>
          </p:nvPr>
        </p:nvSpPr>
        <p:spPr>
          <a:xfrm>
            <a:off x="485999" y="6210001"/>
            <a:ext cx="6489000" cy="324000"/>
          </a:xfrm>
        </p:spPr>
        <p:txBody>
          <a:bodyPr anchor="b"/>
          <a:lstStyle>
            <a:lvl1pPr marL="0" indent="0">
              <a:buNone/>
              <a:defRPr sz="595" i="1">
                <a:solidFill>
                  <a:schemeClr val="accent6"/>
                </a:solidFill>
              </a:defRPr>
            </a:lvl1pPr>
          </a:lstStyle>
          <a:p>
            <a:pPr lvl="0"/>
            <a:r>
              <a:rPr lang="en-GB"/>
              <a:t>Insert notes</a:t>
            </a:r>
          </a:p>
        </p:txBody>
      </p:sp>
    </p:spTree>
    <p:extLst>
      <p:ext uri="{BB962C8B-B14F-4D97-AF65-F5344CB8AC3E}">
        <p14:creationId xmlns:p14="http://schemas.microsoft.com/office/powerpoint/2010/main" val="132364355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485999" y="6210000"/>
            <a:ext cx="6489000" cy="324000"/>
          </a:xfrm>
        </p:spPr>
        <p:txBody>
          <a:bodyPr anchor="b"/>
          <a:lstStyle>
            <a:lvl1pPr marL="0" indent="0">
              <a:buNone/>
              <a:defRPr sz="525" i="1">
                <a:solidFill>
                  <a:srgbClr val="939AA7"/>
                </a:solidFill>
              </a:defRPr>
            </a:lvl1pPr>
          </a:lstStyle>
          <a:p>
            <a:pPr lvl="0"/>
            <a:r>
              <a:rPr lang="en-GB"/>
              <a:t>Insert notes</a:t>
            </a:r>
          </a:p>
        </p:txBody>
      </p:sp>
    </p:spTree>
    <p:extLst>
      <p:ext uri="{BB962C8B-B14F-4D97-AF65-F5344CB8AC3E}">
        <p14:creationId xmlns:p14="http://schemas.microsoft.com/office/powerpoint/2010/main" val="255605942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2939" y="1997275"/>
            <a:ext cx="7286625" cy="1378148"/>
          </a:xfrm>
        </p:spPr>
        <p:txBody>
          <a:bodyPr/>
          <a:lstStyle/>
          <a:p>
            <a:r>
              <a:rPr lang="en-US"/>
              <a:t>Click to edit Master title style</a:t>
            </a:r>
          </a:p>
        </p:txBody>
      </p:sp>
      <p:sp>
        <p:nvSpPr>
          <p:cNvPr id="3" name="Subtitle 2"/>
          <p:cNvSpPr>
            <a:spLocks noGrp="1"/>
          </p:cNvSpPr>
          <p:nvPr>
            <p:ph type="subTitle" idx="1"/>
          </p:nvPr>
        </p:nvSpPr>
        <p:spPr>
          <a:xfrm>
            <a:off x="1285875" y="3643313"/>
            <a:ext cx="6000750" cy="1643063"/>
          </a:xfrm>
        </p:spPr>
        <p:txBody>
          <a:bodyPr/>
          <a:lstStyle>
            <a:lvl1pPr marL="0" indent="0" algn="ctr">
              <a:buNone/>
              <a:defRPr>
                <a:solidFill>
                  <a:schemeClr val="tx1">
                    <a:tint val="75000"/>
                  </a:schemeClr>
                </a:solidFill>
              </a:defRPr>
            </a:lvl1pPr>
            <a:lvl2pPr marL="321457" indent="0" algn="ctr">
              <a:buNone/>
              <a:defRPr>
                <a:solidFill>
                  <a:schemeClr val="tx1">
                    <a:tint val="75000"/>
                  </a:schemeClr>
                </a:solidFill>
              </a:defRPr>
            </a:lvl2pPr>
            <a:lvl3pPr marL="642915" indent="0" algn="ctr">
              <a:buNone/>
              <a:defRPr>
                <a:solidFill>
                  <a:schemeClr val="tx1">
                    <a:tint val="75000"/>
                  </a:schemeClr>
                </a:solidFill>
              </a:defRPr>
            </a:lvl3pPr>
            <a:lvl4pPr marL="964372" indent="0" algn="ctr">
              <a:buNone/>
              <a:defRPr>
                <a:solidFill>
                  <a:schemeClr val="tx1">
                    <a:tint val="75000"/>
                  </a:schemeClr>
                </a:solidFill>
              </a:defRPr>
            </a:lvl4pPr>
            <a:lvl5pPr marL="1285829" indent="0" algn="ctr">
              <a:buNone/>
              <a:defRPr>
                <a:solidFill>
                  <a:schemeClr val="tx1">
                    <a:tint val="75000"/>
                  </a:schemeClr>
                </a:solidFill>
              </a:defRPr>
            </a:lvl5pPr>
            <a:lvl6pPr marL="1607287" indent="0" algn="ctr">
              <a:buNone/>
              <a:defRPr>
                <a:solidFill>
                  <a:schemeClr val="tx1">
                    <a:tint val="75000"/>
                  </a:schemeClr>
                </a:solidFill>
              </a:defRPr>
            </a:lvl6pPr>
            <a:lvl7pPr marL="1928744" indent="0" algn="ctr">
              <a:buNone/>
              <a:defRPr>
                <a:solidFill>
                  <a:schemeClr val="tx1">
                    <a:tint val="75000"/>
                  </a:schemeClr>
                </a:solidFill>
              </a:defRPr>
            </a:lvl7pPr>
            <a:lvl8pPr marL="2250201" indent="0" algn="ctr">
              <a:buNone/>
              <a:defRPr>
                <a:solidFill>
                  <a:schemeClr val="tx1">
                    <a:tint val="75000"/>
                  </a:schemeClr>
                </a:solidFill>
              </a:defRPr>
            </a:lvl8pPr>
            <a:lvl9pPr marL="2571659"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9E5DD8D1-31BC-1818-252D-26DA3492F5BA}"/>
              </a:ext>
            </a:extLst>
          </p:cNvPr>
          <p:cNvSpPr>
            <a:spLocks noGrp="1"/>
          </p:cNvSpPr>
          <p:nvPr>
            <p:ph type="dt" sz="half" idx="10"/>
          </p:nvPr>
        </p:nvSpPr>
        <p:spPr/>
        <p:txBody>
          <a:bodyPr/>
          <a:lstStyle>
            <a:lvl1pPr>
              <a:defRPr/>
            </a:lvl1pPr>
          </a:lstStyle>
          <a:p>
            <a:pPr>
              <a:defRPr/>
            </a:pPr>
            <a:fld id="{9D5ECC67-E634-48D3-961F-1431C9603054}" type="datetimeFigureOut">
              <a:rPr lang="en-US"/>
              <a:pPr>
                <a:defRPr/>
              </a:pPr>
              <a:t>11/15/2023</a:t>
            </a:fld>
            <a:endParaRPr lang="en-US"/>
          </a:p>
        </p:txBody>
      </p:sp>
      <p:sp>
        <p:nvSpPr>
          <p:cNvPr id="5" name="Footer Placeholder 4">
            <a:extLst>
              <a:ext uri="{FF2B5EF4-FFF2-40B4-BE49-F238E27FC236}">
                <a16:creationId xmlns:a16="http://schemas.microsoft.com/office/drawing/2014/main" id="{CEFDF67D-4B20-AD40-CF8F-22D238A2284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73114F0-6E1E-CEA0-0521-8023896EF196}"/>
              </a:ext>
            </a:extLst>
          </p:cNvPr>
          <p:cNvSpPr>
            <a:spLocks noGrp="1"/>
          </p:cNvSpPr>
          <p:nvPr>
            <p:ph type="sldNum" sz="quarter" idx="12"/>
          </p:nvPr>
        </p:nvSpPr>
        <p:spPr/>
        <p:txBody>
          <a:bodyPr/>
          <a:lstStyle>
            <a:lvl1pPr>
              <a:defRPr/>
            </a:lvl1pPr>
          </a:lstStyle>
          <a:p>
            <a:pPr>
              <a:defRPr/>
            </a:pPr>
            <a:fld id="{91EB06E0-C3F6-40F0-87D3-A7DFECB50A06}" type="slidenum">
              <a:rPr lang="en-US" altLang="it-IT"/>
              <a:pPr>
                <a:defRPr/>
              </a:pPr>
              <a:t>‹N›</a:t>
            </a:fld>
            <a:endParaRPr lang="en-US" altLang="it-IT"/>
          </a:p>
        </p:txBody>
      </p:sp>
    </p:spTree>
    <p:extLst>
      <p:ext uri="{BB962C8B-B14F-4D97-AF65-F5344CB8AC3E}">
        <p14:creationId xmlns:p14="http://schemas.microsoft.com/office/powerpoint/2010/main" val="232716094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598446-3982-D39A-17CC-6394F66543EE}"/>
              </a:ext>
            </a:extLst>
          </p:cNvPr>
          <p:cNvSpPr>
            <a:spLocks noGrp="1"/>
          </p:cNvSpPr>
          <p:nvPr>
            <p:ph type="dt" sz="half" idx="10"/>
          </p:nvPr>
        </p:nvSpPr>
        <p:spPr/>
        <p:txBody>
          <a:bodyPr/>
          <a:lstStyle>
            <a:lvl1pPr>
              <a:defRPr/>
            </a:lvl1pPr>
          </a:lstStyle>
          <a:p>
            <a:pPr>
              <a:defRPr/>
            </a:pPr>
            <a:fld id="{7890909E-1896-4307-A9E9-E9428CFEC158}" type="datetimeFigureOut">
              <a:rPr lang="en-US"/>
              <a:pPr>
                <a:defRPr/>
              </a:pPr>
              <a:t>11/15/2023</a:t>
            </a:fld>
            <a:endParaRPr lang="en-US"/>
          </a:p>
        </p:txBody>
      </p:sp>
      <p:sp>
        <p:nvSpPr>
          <p:cNvPr id="5" name="Footer Placeholder 4">
            <a:extLst>
              <a:ext uri="{FF2B5EF4-FFF2-40B4-BE49-F238E27FC236}">
                <a16:creationId xmlns:a16="http://schemas.microsoft.com/office/drawing/2014/main" id="{EAB3D224-034D-D85F-8AD0-36390B6C1D6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85857BE-AFD1-D3AD-4597-EE5848EB235B}"/>
              </a:ext>
            </a:extLst>
          </p:cNvPr>
          <p:cNvSpPr>
            <a:spLocks noGrp="1"/>
          </p:cNvSpPr>
          <p:nvPr>
            <p:ph type="sldNum" sz="quarter" idx="12"/>
          </p:nvPr>
        </p:nvSpPr>
        <p:spPr/>
        <p:txBody>
          <a:bodyPr/>
          <a:lstStyle>
            <a:lvl1pPr>
              <a:defRPr/>
            </a:lvl1pPr>
          </a:lstStyle>
          <a:p>
            <a:pPr>
              <a:defRPr/>
            </a:pPr>
            <a:fld id="{B60D9892-12C7-49F7-AA44-83A070B238D2}" type="slidenum">
              <a:rPr lang="en-US" altLang="it-IT"/>
              <a:pPr>
                <a:defRPr/>
              </a:pPr>
              <a:t>‹N›</a:t>
            </a:fld>
            <a:endParaRPr lang="en-US" altLang="it-IT"/>
          </a:p>
        </p:txBody>
      </p:sp>
    </p:spTree>
    <p:extLst>
      <p:ext uri="{BB962C8B-B14F-4D97-AF65-F5344CB8AC3E}">
        <p14:creationId xmlns:p14="http://schemas.microsoft.com/office/powerpoint/2010/main" val="267792099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169" y="4131470"/>
            <a:ext cx="7286625" cy="1276945"/>
          </a:xfrm>
        </p:spPr>
        <p:txBody>
          <a:bodyPr anchor="t"/>
          <a:lstStyle>
            <a:lvl1pPr algn="l">
              <a:defRPr sz="2812" b="1" cap="all"/>
            </a:lvl1pPr>
          </a:lstStyle>
          <a:p>
            <a:r>
              <a:rPr lang="en-US"/>
              <a:t>Click to edit Master title style</a:t>
            </a:r>
          </a:p>
        </p:txBody>
      </p:sp>
      <p:sp>
        <p:nvSpPr>
          <p:cNvPr id="3" name="Text Placeholder 2"/>
          <p:cNvSpPr>
            <a:spLocks noGrp="1"/>
          </p:cNvSpPr>
          <p:nvPr>
            <p:ph type="body" idx="1"/>
          </p:nvPr>
        </p:nvSpPr>
        <p:spPr>
          <a:xfrm>
            <a:off x="677169" y="2725045"/>
            <a:ext cx="7286625" cy="1406425"/>
          </a:xfrm>
        </p:spPr>
        <p:txBody>
          <a:bodyPr anchor="b"/>
          <a:lstStyle>
            <a:lvl1pPr marL="0" indent="0">
              <a:buNone/>
              <a:defRPr sz="1406">
                <a:solidFill>
                  <a:schemeClr val="tx1">
                    <a:tint val="75000"/>
                  </a:schemeClr>
                </a:solidFill>
              </a:defRPr>
            </a:lvl1pPr>
            <a:lvl2pPr marL="321457" indent="0">
              <a:buNone/>
              <a:defRPr sz="1266">
                <a:solidFill>
                  <a:schemeClr val="tx1">
                    <a:tint val="75000"/>
                  </a:schemeClr>
                </a:solidFill>
              </a:defRPr>
            </a:lvl2pPr>
            <a:lvl3pPr marL="642915" indent="0">
              <a:buNone/>
              <a:defRPr sz="1125">
                <a:solidFill>
                  <a:schemeClr val="tx1">
                    <a:tint val="75000"/>
                  </a:schemeClr>
                </a:solidFill>
              </a:defRPr>
            </a:lvl3pPr>
            <a:lvl4pPr marL="964372" indent="0">
              <a:buNone/>
              <a:defRPr sz="984">
                <a:solidFill>
                  <a:schemeClr val="tx1">
                    <a:tint val="75000"/>
                  </a:schemeClr>
                </a:solidFill>
              </a:defRPr>
            </a:lvl4pPr>
            <a:lvl5pPr marL="1285829" indent="0">
              <a:buNone/>
              <a:defRPr sz="984">
                <a:solidFill>
                  <a:schemeClr val="tx1">
                    <a:tint val="75000"/>
                  </a:schemeClr>
                </a:solidFill>
              </a:defRPr>
            </a:lvl5pPr>
            <a:lvl6pPr marL="1607287" indent="0">
              <a:buNone/>
              <a:defRPr sz="984">
                <a:solidFill>
                  <a:schemeClr val="tx1">
                    <a:tint val="75000"/>
                  </a:schemeClr>
                </a:solidFill>
              </a:defRPr>
            </a:lvl6pPr>
            <a:lvl7pPr marL="1928744" indent="0">
              <a:buNone/>
              <a:defRPr sz="984">
                <a:solidFill>
                  <a:schemeClr val="tx1">
                    <a:tint val="75000"/>
                  </a:schemeClr>
                </a:solidFill>
              </a:defRPr>
            </a:lvl7pPr>
            <a:lvl8pPr marL="2250201" indent="0">
              <a:buNone/>
              <a:defRPr sz="984">
                <a:solidFill>
                  <a:schemeClr val="tx1">
                    <a:tint val="75000"/>
                  </a:schemeClr>
                </a:solidFill>
              </a:defRPr>
            </a:lvl8pPr>
            <a:lvl9pPr marL="2571659" indent="0">
              <a:buNone/>
              <a:defRPr sz="984">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960BB6-20AA-7AF6-C34B-E0BF3432CDFD}"/>
              </a:ext>
            </a:extLst>
          </p:cNvPr>
          <p:cNvSpPr>
            <a:spLocks noGrp="1"/>
          </p:cNvSpPr>
          <p:nvPr>
            <p:ph type="dt" sz="half" idx="10"/>
          </p:nvPr>
        </p:nvSpPr>
        <p:spPr/>
        <p:txBody>
          <a:bodyPr/>
          <a:lstStyle>
            <a:lvl1pPr>
              <a:defRPr/>
            </a:lvl1pPr>
          </a:lstStyle>
          <a:p>
            <a:pPr>
              <a:defRPr/>
            </a:pPr>
            <a:fld id="{62B8F2A3-566D-49A9-91B3-E7A64237D709}" type="datetimeFigureOut">
              <a:rPr lang="en-US"/>
              <a:pPr>
                <a:defRPr/>
              </a:pPr>
              <a:t>11/15/2023</a:t>
            </a:fld>
            <a:endParaRPr lang="en-US"/>
          </a:p>
        </p:txBody>
      </p:sp>
      <p:sp>
        <p:nvSpPr>
          <p:cNvPr id="5" name="Footer Placeholder 4">
            <a:extLst>
              <a:ext uri="{FF2B5EF4-FFF2-40B4-BE49-F238E27FC236}">
                <a16:creationId xmlns:a16="http://schemas.microsoft.com/office/drawing/2014/main" id="{EC0D7733-A6A4-57C7-0BE1-B2AAEB68990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3D31BD9-D5F8-4668-3CDC-C2E9BD770BE3}"/>
              </a:ext>
            </a:extLst>
          </p:cNvPr>
          <p:cNvSpPr>
            <a:spLocks noGrp="1"/>
          </p:cNvSpPr>
          <p:nvPr>
            <p:ph type="sldNum" sz="quarter" idx="12"/>
          </p:nvPr>
        </p:nvSpPr>
        <p:spPr/>
        <p:txBody>
          <a:bodyPr/>
          <a:lstStyle>
            <a:lvl1pPr>
              <a:defRPr/>
            </a:lvl1pPr>
          </a:lstStyle>
          <a:p>
            <a:pPr>
              <a:defRPr/>
            </a:pPr>
            <a:fld id="{0ADCEA42-2147-4C7F-A3C2-B5096440FD68}" type="slidenum">
              <a:rPr lang="en-US" altLang="it-IT"/>
              <a:pPr>
                <a:defRPr/>
              </a:pPr>
              <a:t>‹N›</a:t>
            </a:fld>
            <a:endParaRPr lang="en-US" altLang="it-IT"/>
          </a:p>
        </p:txBody>
      </p:sp>
    </p:spTree>
    <p:extLst>
      <p:ext uri="{BB962C8B-B14F-4D97-AF65-F5344CB8AC3E}">
        <p14:creationId xmlns:p14="http://schemas.microsoft.com/office/powerpoint/2010/main" val="231457230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28625" y="1500188"/>
            <a:ext cx="3786188" cy="4243091"/>
          </a:xfrm>
        </p:spPr>
        <p:txBody>
          <a:bodyPr/>
          <a:lstStyle>
            <a:lvl1pPr>
              <a:defRPr sz="1969"/>
            </a:lvl1pPr>
            <a:lvl2pPr>
              <a:defRPr sz="1687"/>
            </a:lvl2pPr>
            <a:lvl3pPr>
              <a:defRPr sz="1406"/>
            </a:lvl3pPr>
            <a:lvl4pPr>
              <a:defRPr sz="1266"/>
            </a:lvl4pPr>
            <a:lvl5pPr>
              <a:defRPr sz="1266"/>
            </a:lvl5pPr>
            <a:lvl6pPr>
              <a:defRPr sz="1266"/>
            </a:lvl6pPr>
            <a:lvl7pPr>
              <a:defRPr sz="1266"/>
            </a:lvl7pPr>
            <a:lvl8pPr>
              <a:defRPr sz="1266"/>
            </a:lvl8pPr>
            <a:lvl9pPr>
              <a:defRPr sz="12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57687" y="1500188"/>
            <a:ext cx="3786188" cy="4243091"/>
          </a:xfrm>
        </p:spPr>
        <p:txBody>
          <a:bodyPr/>
          <a:lstStyle>
            <a:lvl1pPr>
              <a:defRPr sz="1969"/>
            </a:lvl1pPr>
            <a:lvl2pPr>
              <a:defRPr sz="1687"/>
            </a:lvl2pPr>
            <a:lvl3pPr>
              <a:defRPr sz="1406"/>
            </a:lvl3pPr>
            <a:lvl4pPr>
              <a:defRPr sz="1266"/>
            </a:lvl4pPr>
            <a:lvl5pPr>
              <a:defRPr sz="1266"/>
            </a:lvl5pPr>
            <a:lvl6pPr>
              <a:defRPr sz="1266"/>
            </a:lvl6pPr>
            <a:lvl7pPr>
              <a:defRPr sz="1266"/>
            </a:lvl7pPr>
            <a:lvl8pPr>
              <a:defRPr sz="1266"/>
            </a:lvl8pPr>
            <a:lvl9pPr>
              <a:defRPr sz="12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8503861C-7D07-D0B3-AE9F-B81E220DE8CA}"/>
              </a:ext>
            </a:extLst>
          </p:cNvPr>
          <p:cNvSpPr>
            <a:spLocks noGrp="1"/>
          </p:cNvSpPr>
          <p:nvPr>
            <p:ph type="dt" sz="half" idx="10"/>
          </p:nvPr>
        </p:nvSpPr>
        <p:spPr/>
        <p:txBody>
          <a:bodyPr/>
          <a:lstStyle>
            <a:lvl1pPr>
              <a:defRPr/>
            </a:lvl1pPr>
          </a:lstStyle>
          <a:p>
            <a:pPr>
              <a:defRPr/>
            </a:pPr>
            <a:fld id="{C2F69045-85AA-45F8-BE78-14B0535633A9}" type="datetimeFigureOut">
              <a:rPr lang="en-US"/>
              <a:pPr>
                <a:defRPr/>
              </a:pPr>
              <a:t>11/15/2023</a:t>
            </a:fld>
            <a:endParaRPr lang="en-US"/>
          </a:p>
        </p:txBody>
      </p:sp>
      <p:sp>
        <p:nvSpPr>
          <p:cNvPr id="6" name="Footer Placeholder 4">
            <a:extLst>
              <a:ext uri="{FF2B5EF4-FFF2-40B4-BE49-F238E27FC236}">
                <a16:creationId xmlns:a16="http://schemas.microsoft.com/office/drawing/2014/main" id="{BE0502F7-8016-735B-1EC9-6D1EA8C9B73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F978B1A-67CB-1DBC-AD0D-08FA9A40A094}"/>
              </a:ext>
            </a:extLst>
          </p:cNvPr>
          <p:cNvSpPr>
            <a:spLocks noGrp="1"/>
          </p:cNvSpPr>
          <p:nvPr>
            <p:ph type="sldNum" sz="quarter" idx="12"/>
          </p:nvPr>
        </p:nvSpPr>
        <p:spPr/>
        <p:txBody>
          <a:bodyPr/>
          <a:lstStyle>
            <a:lvl1pPr>
              <a:defRPr/>
            </a:lvl1pPr>
          </a:lstStyle>
          <a:p>
            <a:pPr>
              <a:defRPr/>
            </a:pPr>
            <a:fld id="{9E40CD36-D67E-468B-8BDE-D325382C9D1A}" type="slidenum">
              <a:rPr lang="en-US" altLang="it-IT"/>
              <a:pPr>
                <a:defRPr/>
              </a:pPr>
              <a:t>‹N›</a:t>
            </a:fld>
            <a:endParaRPr lang="en-US" altLang="it-IT"/>
          </a:p>
        </p:txBody>
      </p:sp>
    </p:spTree>
    <p:extLst>
      <p:ext uri="{BB962C8B-B14F-4D97-AF65-F5344CB8AC3E}">
        <p14:creationId xmlns:p14="http://schemas.microsoft.com/office/powerpoint/2010/main" val="354661375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8625" y="1439169"/>
            <a:ext cx="3787676" cy="599777"/>
          </a:xfr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en-US"/>
              <a:t>Click to edit Master text styles</a:t>
            </a:r>
          </a:p>
        </p:txBody>
      </p:sp>
      <p:sp>
        <p:nvSpPr>
          <p:cNvPr id="4" name="Content Placeholder 3"/>
          <p:cNvSpPr>
            <a:spLocks noGrp="1"/>
          </p:cNvSpPr>
          <p:nvPr>
            <p:ph sz="half" idx="2"/>
          </p:nvPr>
        </p:nvSpPr>
        <p:spPr>
          <a:xfrm>
            <a:off x="428625" y="2038946"/>
            <a:ext cx="3787676" cy="3704332"/>
          </a:xfrm>
        </p:spPr>
        <p:txBody>
          <a:bodyPr/>
          <a:lstStyle>
            <a:lvl1pPr>
              <a:defRPr sz="1687"/>
            </a:lvl1pPr>
            <a:lvl2pPr>
              <a:defRPr sz="1406"/>
            </a:lvl2pPr>
            <a:lvl3pPr>
              <a:defRPr sz="1266"/>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354711" y="1439169"/>
            <a:ext cx="3789164" cy="599777"/>
          </a:xfr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en-US"/>
              <a:t>Click to edit Master text styles</a:t>
            </a:r>
          </a:p>
        </p:txBody>
      </p:sp>
      <p:sp>
        <p:nvSpPr>
          <p:cNvPr id="6" name="Content Placeholder 5"/>
          <p:cNvSpPr>
            <a:spLocks noGrp="1"/>
          </p:cNvSpPr>
          <p:nvPr>
            <p:ph sz="quarter" idx="4"/>
          </p:nvPr>
        </p:nvSpPr>
        <p:spPr>
          <a:xfrm>
            <a:off x="4354711" y="2038946"/>
            <a:ext cx="3789164" cy="3704332"/>
          </a:xfrm>
        </p:spPr>
        <p:txBody>
          <a:bodyPr/>
          <a:lstStyle>
            <a:lvl1pPr>
              <a:defRPr sz="1687"/>
            </a:lvl1pPr>
            <a:lvl2pPr>
              <a:defRPr sz="1406"/>
            </a:lvl2pPr>
            <a:lvl3pPr>
              <a:defRPr sz="1266"/>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05BC7A8-1DDE-A4E5-C95B-C34058395098}"/>
              </a:ext>
            </a:extLst>
          </p:cNvPr>
          <p:cNvSpPr>
            <a:spLocks noGrp="1"/>
          </p:cNvSpPr>
          <p:nvPr>
            <p:ph type="dt" sz="half" idx="10"/>
          </p:nvPr>
        </p:nvSpPr>
        <p:spPr/>
        <p:txBody>
          <a:bodyPr/>
          <a:lstStyle>
            <a:lvl1pPr>
              <a:defRPr/>
            </a:lvl1pPr>
          </a:lstStyle>
          <a:p>
            <a:pPr>
              <a:defRPr/>
            </a:pPr>
            <a:fld id="{E233C249-6E4D-4AD4-9D22-D1397E2694ED}" type="datetimeFigureOut">
              <a:rPr lang="en-US"/>
              <a:pPr>
                <a:defRPr/>
              </a:pPr>
              <a:t>11/15/2023</a:t>
            </a:fld>
            <a:endParaRPr lang="en-US"/>
          </a:p>
        </p:txBody>
      </p:sp>
      <p:sp>
        <p:nvSpPr>
          <p:cNvPr id="8" name="Footer Placeholder 4">
            <a:extLst>
              <a:ext uri="{FF2B5EF4-FFF2-40B4-BE49-F238E27FC236}">
                <a16:creationId xmlns:a16="http://schemas.microsoft.com/office/drawing/2014/main" id="{0BF797BD-04AC-C908-1CBD-C0125FB5AB0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69A155FB-3A60-ABD9-9BAC-51814E23D3E3}"/>
              </a:ext>
            </a:extLst>
          </p:cNvPr>
          <p:cNvSpPr>
            <a:spLocks noGrp="1"/>
          </p:cNvSpPr>
          <p:nvPr>
            <p:ph type="sldNum" sz="quarter" idx="12"/>
          </p:nvPr>
        </p:nvSpPr>
        <p:spPr/>
        <p:txBody>
          <a:bodyPr/>
          <a:lstStyle>
            <a:lvl1pPr>
              <a:defRPr/>
            </a:lvl1pPr>
          </a:lstStyle>
          <a:p>
            <a:pPr>
              <a:defRPr/>
            </a:pPr>
            <a:fld id="{6EA999F4-6C35-4C86-9B30-D1F75BFA9A6E}" type="slidenum">
              <a:rPr lang="en-US" altLang="it-IT"/>
              <a:pPr>
                <a:defRPr/>
              </a:pPr>
              <a:t>‹N›</a:t>
            </a:fld>
            <a:endParaRPr lang="en-US" altLang="it-IT"/>
          </a:p>
        </p:txBody>
      </p:sp>
    </p:spTree>
    <p:extLst>
      <p:ext uri="{BB962C8B-B14F-4D97-AF65-F5344CB8AC3E}">
        <p14:creationId xmlns:p14="http://schemas.microsoft.com/office/powerpoint/2010/main" val="124688343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0DDD3B2-EAE2-80BC-0F32-D4BC993EFCF8}"/>
              </a:ext>
            </a:extLst>
          </p:cNvPr>
          <p:cNvSpPr>
            <a:spLocks noGrp="1"/>
          </p:cNvSpPr>
          <p:nvPr>
            <p:ph type="dt" sz="half" idx="10"/>
          </p:nvPr>
        </p:nvSpPr>
        <p:spPr/>
        <p:txBody>
          <a:bodyPr/>
          <a:lstStyle>
            <a:lvl1pPr>
              <a:defRPr/>
            </a:lvl1pPr>
          </a:lstStyle>
          <a:p>
            <a:pPr>
              <a:defRPr/>
            </a:pPr>
            <a:fld id="{E2415665-BFDB-4821-8639-20794777875B}" type="datetimeFigureOut">
              <a:rPr lang="en-US"/>
              <a:pPr>
                <a:defRPr/>
              </a:pPr>
              <a:t>11/15/2023</a:t>
            </a:fld>
            <a:endParaRPr lang="en-US"/>
          </a:p>
        </p:txBody>
      </p:sp>
      <p:sp>
        <p:nvSpPr>
          <p:cNvPr id="4" name="Footer Placeholder 4">
            <a:extLst>
              <a:ext uri="{FF2B5EF4-FFF2-40B4-BE49-F238E27FC236}">
                <a16:creationId xmlns:a16="http://schemas.microsoft.com/office/drawing/2014/main" id="{C82054F7-4ADF-FF3C-9DB3-1963E5426679}"/>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15CE60E-DA99-8780-41C6-C90B054CAFBC}"/>
              </a:ext>
            </a:extLst>
          </p:cNvPr>
          <p:cNvSpPr>
            <a:spLocks noGrp="1"/>
          </p:cNvSpPr>
          <p:nvPr>
            <p:ph type="sldNum" sz="quarter" idx="12"/>
          </p:nvPr>
        </p:nvSpPr>
        <p:spPr/>
        <p:txBody>
          <a:bodyPr/>
          <a:lstStyle>
            <a:lvl1pPr>
              <a:defRPr/>
            </a:lvl1pPr>
          </a:lstStyle>
          <a:p>
            <a:pPr>
              <a:defRPr/>
            </a:pPr>
            <a:fld id="{A92DFC49-7905-40D9-9251-0F9EEE5FA626}" type="slidenum">
              <a:rPr lang="en-US" altLang="it-IT"/>
              <a:pPr>
                <a:defRPr/>
              </a:pPr>
              <a:t>‹N›</a:t>
            </a:fld>
            <a:endParaRPr lang="en-US" altLang="it-IT"/>
          </a:p>
        </p:txBody>
      </p:sp>
    </p:spTree>
    <p:extLst>
      <p:ext uri="{BB962C8B-B14F-4D97-AF65-F5344CB8AC3E}">
        <p14:creationId xmlns:p14="http://schemas.microsoft.com/office/powerpoint/2010/main" val="5568847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76F54CF-9950-8DAC-6BBE-B10073E6DF21}"/>
              </a:ext>
            </a:extLst>
          </p:cNvPr>
          <p:cNvSpPr>
            <a:spLocks noGrp="1"/>
          </p:cNvSpPr>
          <p:nvPr>
            <p:ph type="dt" sz="half" idx="10"/>
          </p:nvPr>
        </p:nvSpPr>
        <p:spPr/>
        <p:txBody>
          <a:bodyPr/>
          <a:lstStyle>
            <a:lvl1pPr>
              <a:defRPr/>
            </a:lvl1pPr>
          </a:lstStyle>
          <a:p>
            <a:pPr>
              <a:defRPr/>
            </a:pPr>
            <a:fld id="{AC33EFB8-5732-4A7E-8A4B-E4AC9F24C860}" type="datetimeFigureOut">
              <a:rPr lang="en-US"/>
              <a:pPr>
                <a:defRPr/>
              </a:pPr>
              <a:t>11/15/2023</a:t>
            </a:fld>
            <a:endParaRPr lang="en-US"/>
          </a:p>
        </p:txBody>
      </p:sp>
      <p:sp>
        <p:nvSpPr>
          <p:cNvPr id="3" name="Footer Placeholder 4">
            <a:extLst>
              <a:ext uri="{FF2B5EF4-FFF2-40B4-BE49-F238E27FC236}">
                <a16:creationId xmlns:a16="http://schemas.microsoft.com/office/drawing/2014/main" id="{9690EDDC-A90C-38C4-1678-1196BBD2A0B6}"/>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8EFF08-BBC3-BA89-4E64-CF395DF79625}"/>
              </a:ext>
            </a:extLst>
          </p:cNvPr>
          <p:cNvSpPr>
            <a:spLocks noGrp="1"/>
          </p:cNvSpPr>
          <p:nvPr>
            <p:ph type="sldNum" sz="quarter" idx="12"/>
          </p:nvPr>
        </p:nvSpPr>
        <p:spPr/>
        <p:txBody>
          <a:bodyPr/>
          <a:lstStyle>
            <a:lvl1pPr>
              <a:defRPr/>
            </a:lvl1pPr>
          </a:lstStyle>
          <a:p>
            <a:pPr>
              <a:defRPr/>
            </a:pPr>
            <a:fld id="{067A7C8B-DFDF-4B84-BEFD-5AE56754854E}" type="slidenum">
              <a:rPr lang="en-US" altLang="it-IT"/>
              <a:pPr>
                <a:defRPr/>
              </a:pPr>
              <a:t>‹N›</a:t>
            </a:fld>
            <a:endParaRPr lang="en-US" altLang="it-IT"/>
          </a:p>
        </p:txBody>
      </p:sp>
    </p:spTree>
    <p:extLst>
      <p:ext uri="{BB962C8B-B14F-4D97-AF65-F5344CB8AC3E}">
        <p14:creationId xmlns:p14="http://schemas.microsoft.com/office/powerpoint/2010/main" val="297298331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8627" y="255984"/>
            <a:ext cx="2820293" cy="1089421"/>
          </a:xfrm>
        </p:spPr>
        <p:txBody>
          <a:bodyPr anchor="b"/>
          <a:lstStyle>
            <a:lvl1pPr algn="l">
              <a:defRPr sz="1406" b="1"/>
            </a:lvl1pPr>
          </a:lstStyle>
          <a:p>
            <a:r>
              <a:rPr lang="en-US"/>
              <a:t>Click to edit Master title style</a:t>
            </a:r>
          </a:p>
        </p:txBody>
      </p:sp>
      <p:sp>
        <p:nvSpPr>
          <p:cNvPr id="3" name="Content Placeholder 2"/>
          <p:cNvSpPr>
            <a:spLocks noGrp="1"/>
          </p:cNvSpPr>
          <p:nvPr>
            <p:ph idx="1"/>
          </p:nvPr>
        </p:nvSpPr>
        <p:spPr>
          <a:xfrm>
            <a:off x="3351609" y="255986"/>
            <a:ext cx="4792266" cy="5487293"/>
          </a:xfr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28627" y="1345407"/>
            <a:ext cx="2820293" cy="4397872"/>
          </a:xfrm>
        </p:spPr>
        <p:txBody>
          <a:bodyPr/>
          <a:lstStyle>
            <a:lvl1pPr marL="0" indent="0">
              <a:buNone/>
              <a:defRPr sz="984"/>
            </a:lvl1pPr>
            <a:lvl2pPr marL="321457" indent="0">
              <a:buNone/>
              <a:defRPr sz="844"/>
            </a:lvl2pPr>
            <a:lvl3pPr marL="642915" indent="0">
              <a:buNone/>
              <a:defRPr sz="703"/>
            </a:lvl3pPr>
            <a:lvl4pPr marL="964372" indent="0">
              <a:buNone/>
              <a:defRPr sz="633"/>
            </a:lvl4pPr>
            <a:lvl5pPr marL="1285829" indent="0">
              <a:buNone/>
              <a:defRPr sz="633"/>
            </a:lvl5pPr>
            <a:lvl6pPr marL="1607287" indent="0">
              <a:buNone/>
              <a:defRPr sz="633"/>
            </a:lvl6pPr>
            <a:lvl7pPr marL="1928744" indent="0">
              <a:buNone/>
              <a:defRPr sz="633"/>
            </a:lvl7pPr>
            <a:lvl8pPr marL="2250201" indent="0">
              <a:buNone/>
              <a:defRPr sz="633"/>
            </a:lvl8pPr>
            <a:lvl9pPr marL="2571659" indent="0">
              <a:buNone/>
              <a:defRPr sz="633"/>
            </a:lvl9pPr>
          </a:lstStyle>
          <a:p>
            <a:pPr lvl="0"/>
            <a:r>
              <a:rPr lang="en-US"/>
              <a:t>Click to edit Master text styles</a:t>
            </a:r>
          </a:p>
        </p:txBody>
      </p:sp>
      <p:sp>
        <p:nvSpPr>
          <p:cNvPr id="5" name="Date Placeholder 3">
            <a:extLst>
              <a:ext uri="{FF2B5EF4-FFF2-40B4-BE49-F238E27FC236}">
                <a16:creationId xmlns:a16="http://schemas.microsoft.com/office/drawing/2014/main" id="{D5ED9885-2EBB-DCCF-ADD0-5727502C5339}"/>
              </a:ext>
            </a:extLst>
          </p:cNvPr>
          <p:cNvSpPr>
            <a:spLocks noGrp="1"/>
          </p:cNvSpPr>
          <p:nvPr>
            <p:ph type="dt" sz="half" idx="10"/>
          </p:nvPr>
        </p:nvSpPr>
        <p:spPr/>
        <p:txBody>
          <a:bodyPr/>
          <a:lstStyle>
            <a:lvl1pPr>
              <a:defRPr/>
            </a:lvl1pPr>
          </a:lstStyle>
          <a:p>
            <a:pPr>
              <a:defRPr/>
            </a:pPr>
            <a:fld id="{1EBD8D91-1AB7-4849-BC0A-5AF842221B34}" type="datetimeFigureOut">
              <a:rPr lang="en-US"/>
              <a:pPr>
                <a:defRPr/>
              </a:pPr>
              <a:t>11/15/2023</a:t>
            </a:fld>
            <a:endParaRPr lang="en-US"/>
          </a:p>
        </p:txBody>
      </p:sp>
      <p:sp>
        <p:nvSpPr>
          <p:cNvPr id="6" name="Footer Placeholder 4">
            <a:extLst>
              <a:ext uri="{FF2B5EF4-FFF2-40B4-BE49-F238E27FC236}">
                <a16:creationId xmlns:a16="http://schemas.microsoft.com/office/drawing/2014/main" id="{7E108DBF-9411-CF02-E2DE-E310134A50C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0FD825E-00CD-8ABA-78B7-5A0FAB1D52EB}"/>
              </a:ext>
            </a:extLst>
          </p:cNvPr>
          <p:cNvSpPr>
            <a:spLocks noGrp="1"/>
          </p:cNvSpPr>
          <p:nvPr>
            <p:ph type="sldNum" sz="quarter" idx="12"/>
          </p:nvPr>
        </p:nvSpPr>
        <p:spPr/>
        <p:txBody>
          <a:bodyPr/>
          <a:lstStyle>
            <a:lvl1pPr>
              <a:defRPr/>
            </a:lvl1pPr>
          </a:lstStyle>
          <a:p>
            <a:pPr>
              <a:defRPr/>
            </a:pPr>
            <a:fld id="{1F014965-53F3-449A-828F-F325E4F66B33}" type="slidenum">
              <a:rPr lang="en-US" altLang="it-IT"/>
              <a:pPr>
                <a:defRPr/>
              </a:pPr>
              <a:t>‹N›</a:t>
            </a:fld>
            <a:endParaRPr lang="en-US" altLang="it-IT"/>
          </a:p>
        </p:txBody>
      </p:sp>
    </p:spTree>
    <p:extLst>
      <p:ext uri="{BB962C8B-B14F-4D97-AF65-F5344CB8AC3E}">
        <p14:creationId xmlns:p14="http://schemas.microsoft.com/office/powerpoint/2010/main" val="1857227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1"/>
            <a:ext cx="7772400" cy="2200275"/>
          </a:xfrm>
        </p:spPr>
        <p:txBody>
          <a:bodyPr anchor="b">
            <a:normAutofit/>
          </a:bodyPr>
          <a:lstStyle>
            <a:lvl1pPr algn="l">
              <a:defRPr sz="4800" b="0" cap="all"/>
            </a:lvl1pPr>
          </a:lstStyle>
          <a:p>
            <a:r>
              <a:rPr lang="it-IT"/>
              <a:t>Fare clic per modificare lo stile del titolo</a:t>
            </a:r>
            <a:endParaRPr lang="en-US" dirty="0"/>
          </a:p>
        </p:txBody>
      </p:sp>
      <p:sp>
        <p:nvSpPr>
          <p:cNvPr id="3" name="Text Placeholder 2"/>
          <p:cNvSpPr>
            <a:spLocks noGrp="1"/>
          </p:cNvSpPr>
          <p:nvPr>
            <p:ph type="body" idx="1"/>
          </p:nvPr>
        </p:nvSpPr>
        <p:spPr>
          <a:xfrm>
            <a:off x="722313" y="4626866"/>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9933D019-A32C-4EAD-B8E6-DBDA699692FD}" type="datetime2">
              <a:rPr lang="en-US" smtClean="0"/>
              <a:pPr/>
              <a:t>Wednesday, November 15, 2023</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8522803"/>
      </p:ext>
    </p:extLst>
  </p:cSld>
  <p:clrMapOvr>
    <a:overrideClrMapping bg1="dk1" tx1="lt1" bg2="dk2" tx2="lt2" accent1="accent1" accent2="accent2" accent3="accent3" accent4="accent4" accent5="accent5" accent6="accent6" hlink="hlink" folHlink="folHlink"/>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270" y="4500563"/>
            <a:ext cx="5143500" cy="531317"/>
          </a:xfrm>
        </p:spPr>
        <p:txBody>
          <a:bodyPr anchor="b"/>
          <a:lstStyle>
            <a:lvl1pPr algn="l">
              <a:defRPr sz="1406" b="1"/>
            </a:lvl1pPr>
          </a:lstStyle>
          <a:p>
            <a:r>
              <a:rPr lang="en-US"/>
              <a:t>Click to edit Master title style</a:t>
            </a:r>
          </a:p>
        </p:txBody>
      </p:sp>
      <p:sp>
        <p:nvSpPr>
          <p:cNvPr id="3" name="Picture Placeholder 2"/>
          <p:cNvSpPr>
            <a:spLocks noGrp="1"/>
          </p:cNvSpPr>
          <p:nvPr>
            <p:ph type="pic" idx="1"/>
          </p:nvPr>
        </p:nvSpPr>
        <p:spPr>
          <a:xfrm>
            <a:off x="1680270" y="574477"/>
            <a:ext cx="5143500" cy="3857625"/>
          </a:xfrm>
        </p:spPr>
        <p:txBody>
          <a:bodyPr rtlCol="0">
            <a:normAutofit/>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en-US" noProof="0"/>
          </a:p>
        </p:txBody>
      </p:sp>
      <p:sp>
        <p:nvSpPr>
          <p:cNvPr id="4" name="Text Placeholder 3"/>
          <p:cNvSpPr>
            <a:spLocks noGrp="1"/>
          </p:cNvSpPr>
          <p:nvPr>
            <p:ph type="body" sz="half" idx="2"/>
          </p:nvPr>
        </p:nvSpPr>
        <p:spPr>
          <a:xfrm>
            <a:off x="1680270" y="5031879"/>
            <a:ext cx="5143500" cy="754559"/>
          </a:xfrm>
        </p:spPr>
        <p:txBody>
          <a:bodyPr/>
          <a:lstStyle>
            <a:lvl1pPr marL="0" indent="0">
              <a:buNone/>
              <a:defRPr sz="984"/>
            </a:lvl1pPr>
            <a:lvl2pPr marL="321457" indent="0">
              <a:buNone/>
              <a:defRPr sz="844"/>
            </a:lvl2pPr>
            <a:lvl3pPr marL="642915" indent="0">
              <a:buNone/>
              <a:defRPr sz="703"/>
            </a:lvl3pPr>
            <a:lvl4pPr marL="964372" indent="0">
              <a:buNone/>
              <a:defRPr sz="633"/>
            </a:lvl4pPr>
            <a:lvl5pPr marL="1285829" indent="0">
              <a:buNone/>
              <a:defRPr sz="633"/>
            </a:lvl5pPr>
            <a:lvl6pPr marL="1607287" indent="0">
              <a:buNone/>
              <a:defRPr sz="633"/>
            </a:lvl6pPr>
            <a:lvl7pPr marL="1928744" indent="0">
              <a:buNone/>
              <a:defRPr sz="633"/>
            </a:lvl7pPr>
            <a:lvl8pPr marL="2250201" indent="0">
              <a:buNone/>
              <a:defRPr sz="633"/>
            </a:lvl8pPr>
            <a:lvl9pPr marL="2571659" indent="0">
              <a:buNone/>
              <a:defRPr sz="633"/>
            </a:lvl9pPr>
          </a:lstStyle>
          <a:p>
            <a:pPr lvl="0"/>
            <a:r>
              <a:rPr lang="en-US"/>
              <a:t>Click to edit Master text styles</a:t>
            </a:r>
          </a:p>
        </p:txBody>
      </p:sp>
      <p:sp>
        <p:nvSpPr>
          <p:cNvPr id="5" name="Date Placeholder 3">
            <a:extLst>
              <a:ext uri="{FF2B5EF4-FFF2-40B4-BE49-F238E27FC236}">
                <a16:creationId xmlns:a16="http://schemas.microsoft.com/office/drawing/2014/main" id="{2094DF13-74E4-2E83-F2F0-4EB741CAA1D5}"/>
              </a:ext>
            </a:extLst>
          </p:cNvPr>
          <p:cNvSpPr>
            <a:spLocks noGrp="1"/>
          </p:cNvSpPr>
          <p:nvPr>
            <p:ph type="dt" sz="half" idx="10"/>
          </p:nvPr>
        </p:nvSpPr>
        <p:spPr/>
        <p:txBody>
          <a:bodyPr/>
          <a:lstStyle>
            <a:lvl1pPr>
              <a:defRPr/>
            </a:lvl1pPr>
          </a:lstStyle>
          <a:p>
            <a:pPr>
              <a:defRPr/>
            </a:pPr>
            <a:fld id="{1C6A9A07-411B-4A66-8018-32535367BB5C}" type="datetimeFigureOut">
              <a:rPr lang="en-US"/>
              <a:pPr>
                <a:defRPr/>
              </a:pPr>
              <a:t>11/15/2023</a:t>
            </a:fld>
            <a:endParaRPr lang="en-US"/>
          </a:p>
        </p:txBody>
      </p:sp>
      <p:sp>
        <p:nvSpPr>
          <p:cNvPr id="6" name="Footer Placeholder 4">
            <a:extLst>
              <a:ext uri="{FF2B5EF4-FFF2-40B4-BE49-F238E27FC236}">
                <a16:creationId xmlns:a16="http://schemas.microsoft.com/office/drawing/2014/main" id="{38857325-AF04-7C2F-9A34-6425AC2EE1D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82EB8BD-4214-10A5-69F0-F3F02C46984E}"/>
              </a:ext>
            </a:extLst>
          </p:cNvPr>
          <p:cNvSpPr>
            <a:spLocks noGrp="1"/>
          </p:cNvSpPr>
          <p:nvPr>
            <p:ph type="sldNum" sz="quarter" idx="12"/>
          </p:nvPr>
        </p:nvSpPr>
        <p:spPr/>
        <p:txBody>
          <a:bodyPr/>
          <a:lstStyle>
            <a:lvl1pPr>
              <a:defRPr/>
            </a:lvl1pPr>
          </a:lstStyle>
          <a:p>
            <a:pPr>
              <a:defRPr/>
            </a:pPr>
            <a:fld id="{8ED9B81F-88BB-48BD-B93D-36AE721161FD}" type="slidenum">
              <a:rPr lang="en-US" altLang="it-IT"/>
              <a:pPr>
                <a:defRPr/>
              </a:pPr>
              <a:t>‹N›</a:t>
            </a:fld>
            <a:endParaRPr lang="en-US" altLang="it-IT"/>
          </a:p>
        </p:txBody>
      </p:sp>
    </p:spTree>
    <p:extLst>
      <p:ext uri="{BB962C8B-B14F-4D97-AF65-F5344CB8AC3E}">
        <p14:creationId xmlns:p14="http://schemas.microsoft.com/office/powerpoint/2010/main" val="46527595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D4985F-5627-439D-6202-2FB6CC1D2A9B}"/>
              </a:ext>
            </a:extLst>
          </p:cNvPr>
          <p:cNvSpPr>
            <a:spLocks noGrp="1"/>
          </p:cNvSpPr>
          <p:nvPr>
            <p:ph type="dt" sz="half" idx="10"/>
          </p:nvPr>
        </p:nvSpPr>
        <p:spPr/>
        <p:txBody>
          <a:bodyPr/>
          <a:lstStyle>
            <a:lvl1pPr>
              <a:defRPr/>
            </a:lvl1pPr>
          </a:lstStyle>
          <a:p>
            <a:pPr>
              <a:defRPr/>
            </a:pPr>
            <a:fld id="{06831DC1-ADEB-4EF4-8830-B18AF664512A}" type="datetimeFigureOut">
              <a:rPr lang="en-US"/>
              <a:pPr>
                <a:defRPr/>
              </a:pPr>
              <a:t>11/15/2023</a:t>
            </a:fld>
            <a:endParaRPr lang="en-US"/>
          </a:p>
        </p:txBody>
      </p:sp>
      <p:sp>
        <p:nvSpPr>
          <p:cNvPr id="5" name="Footer Placeholder 4">
            <a:extLst>
              <a:ext uri="{FF2B5EF4-FFF2-40B4-BE49-F238E27FC236}">
                <a16:creationId xmlns:a16="http://schemas.microsoft.com/office/drawing/2014/main" id="{80FAE548-B83A-0351-1246-41BA319D117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128C62C-8C54-4DD1-B91B-2F720C7FBDC5}"/>
              </a:ext>
            </a:extLst>
          </p:cNvPr>
          <p:cNvSpPr>
            <a:spLocks noGrp="1"/>
          </p:cNvSpPr>
          <p:nvPr>
            <p:ph type="sldNum" sz="quarter" idx="12"/>
          </p:nvPr>
        </p:nvSpPr>
        <p:spPr/>
        <p:txBody>
          <a:bodyPr/>
          <a:lstStyle>
            <a:lvl1pPr>
              <a:defRPr/>
            </a:lvl1pPr>
          </a:lstStyle>
          <a:p>
            <a:pPr>
              <a:defRPr/>
            </a:pPr>
            <a:fld id="{45195955-BD03-4878-857B-55AF5B9C9B70}" type="slidenum">
              <a:rPr lang="en-US" altLang="it-IT"/>
              <a:pPr>
                <a:defRPr/>
              </a:pPr>
              <a:t>‹N›</a:t>
            </a:fld>
            <a:endParaRPr lang="en-US" altLang="it-IT"/>
          </a:p>
        </p:txBody>
      </p:sp>
    </p:spTree>
    <p:extLst>
      <p:ext uri="{BB962C8B-B14F-4D97-AF65-F5344CB8AC3E}">
        <p14:creationId xmlns:p14="http://schemas.microsoft.com/office/powerpoint/2010/main" val="363014325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15063" y="257474"/>
            <a:ext cx="1928813" cy="54858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28626" y="257474"/>
            <a:ext cx="5643563" cy="54858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256793-4091-25B0-A42F-29149D895C57}"/>
              </a:ext>
            </a:extLst>
          </p:cNvPr>
          <p:cNvSpPr>
            <a:spLocks noGrp="1"/>
          </p:cNvSpPr>
          <p:nvPr>
            <p:ph type="dt" sz="half" idx="10"/>
          </p:nvPr>
        </p:nvSpPr>
        <p:spPr/>
        <p:txBody>
          <a:bodyPr/>
          <a:lstStyle>
            <a:lvl1pPr>
              <a:defRPr/>
            </a:lvl1pPr>
          </a:lstStyle>
          <a:p>
            <a:pPr>
              <a:defRPr/>
            </a:pPr>
            <a:fld id="{52B4B9AE-B804-4516-B706-5825219EF541}" type="datetimeFigureOut">
              <a:rPr lang="en-US"/>
              <a:pPr>
                <a:defRPr/>
              </a:pPr>
              <a:t>11/15/2023</a:t>
            </a:fld>
            <a:endParaRPr lang="en-US"/>
          </a:p>
        </p:txBody>
      </p:sp>
      <p:sp>
        <p:nvSpPr>
          <p:cNvPr id="5" name="Footer Placeholder 4">
            <a:extLst>
              <a:ext uri="{FF2B5EF4-FFF2-40B4-BE49-F238E27FC236}">
                <a16:creationId xmlns:a16="http://schemas.microsoft.com/office/drawing/2014/main" id="{19C4C54C-AB4D-919D-D55B-9E6EC6D9039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8E3667F-AF46-8F00-32F1-9EFFDB613CDA}"/>
              </a:ext>
            </a:extLst>
          </p:cNvPr>
          <p:cNvSpPr>
            <a:spLocks noGrp="1"/>
          </p:cNvSpPr>
          <p:nvPr>
            <p:ph type="sldNum" sz="quarter" idx="12"/>
          </p:nvPr>
        </p:nvSpPr>
        <p:spPr/>
        <p:txBody>
          <a:bodyPr/>
          <a:lstStyle>
            <a:lvl1pPr>
              <a:defRPr/>
            </a:lvl1pPr>
          </a:lstStyle>
          <a:p>
            <a:pPr>
              <a:defRPr/>
            </a:pPr>
            <a:fld id="{97FABBBE-E25C-46C2-920C-7C743D22B89E}" type="slidenum">
              <a:rPr lang="en-US" altLang="it-IT"/>
              <a:pPr>
                <a:defRPr/>
              </a:pPr>
              <a:t>‹N›</a:t>
            </a:fld>
            <a:endParaRPr lang="en-US" altLang="it-IT"/>
          </a:p>
        </p:txBody>
      </p:sp>
    </p:spTree>
    <p:extLst>
      <p:ext uri="{BB962C8B-B14F-4D97-AF65-F5344CB8AC3E}">
        <p14:creationId xmlns:p14="http://schemas.microsoft.com/office/powerpoint/2010/main" val="310718975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F896A82A-DF51-9B1F-7341-C8C39E783A9D}"/>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CAE20D74-2C89-51D6-5B74-E54291C118A8}"/>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80804AE7-0B4B-3183-C4AC-5026AD028317}"/>
              </a:ext>
            </a:extLst>
          </p:cNvPr>
          <p:cNvSpPr>
            <a:spLocks noGrp="1"/>
          </p:cNvSpPr>
          <p:nvPr>
            <p:ph type="dt" sz="half" idx="14"/>
          </p:nvPr>
        </p:nvSpPr>
        <p:spPr>
          <a:xfrm>
            <a:off x="628056" y="6356451"/>
            <a:ext cx="2058293"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D1C2E2C9-E55C-E030-3259-5D4B3172D7D8}"/>
              </a:ext>
            </a:extLst>
          </p:cNvPr>
          <p:cNvSpPr>
            <a:spLocks noGrp="1"/>
          </p:cNvSpPr>
          <p:nvPr>
            <p:ph type="ftr" sz="quarter" idx="15"/>
          </p:nvPr>
        </p:nvSpPr>
        <p:spPr>
          <a:xfrm>
            <a:off x="3028654" y="6356451"/>
            <a:ext cx="3086695"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F9F4CFDD-D72D-834B-43AB-EE057CB98759}"/>
              </a:ext>
            </a:extLst>
          </p:cNvPr>
          <p:cNvSpPr>
            <a:spLocks noGrp="1"/>
          </p:cNvSpPr>
          <p:nvPr>
            <p:ph type="sldNum" sz="quarter" idx="16"/>
          </p:nvPr>
        </p:nvSpPr>
        <p:spPr>
          <a:xfrm>
            <a:off x="6457654" y="6356451"/>
            <a:ext cx="2058293" cy="364628"/>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5EE33C4C-3D1D-40B0-826F-FE56122D22CE}" type="slidenum">
              <a:rPr lang="en-US" altLang="it-IT"/>
              <a:pPr>
                <a:defRPr/>
              </a:pPr>
              <a:t>‹N›</a:t>
            </a:fld>
            <a:endParaRPr lang="en-US" altLang="it-IT"/>
          </a:p>
        </p:txBody>
      </p:sp>
    </p:spTree>
    <p:extLst>
      <p:ext uri="{BB962C8B-B14F-4D97-AF65-F5344CB8AC3E}">
        <p14:creationId xmlns:p14="http://schemas.microsoft.com/office/powerpoint/2010/main" val="587320193"/>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cSld name="2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137B4221-7EB8-21ED-F753-197A22A4FA2D}"/>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C53B98BA-08FE-97C7-A293-BCBA089BC9B5}"/>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4E1F4924-4D87-A468-5177-E943CC67B967}"/>
              </a:ext>
            </a:extLst>
          </p:cNvPr>
          <p:cNvSpPr>
            <a:spLocks noGrp="1"/>
          </p:cNvSpPr>
          <p:nvPr>
            <p:ph type="dt" sz="half" idx="14"/>
          </p:nvPr>
        </p:nvSpPr>
        <p:spPr>
          <a:xfrm>
            <a:off x="628056" y="6356451"/>
            <a:ext cx="2058293"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787CFB7D-A558-F953-B8E9-27D5E10C5453}"/>
              </a:ext>
            </a:extLst>
          </p:cNvPr>
          <p:cNvSpPr>
            <a:spLocks noGrp="1"/>
          </p:cNvSpPr>
          <p:nvPr>
            <p:ph type="ftr" sz="quarter" idx="15"/>
          </p:nvPr>
        </p:nvSpPr>
        <p:spPr>
          <a:xfrm>
            <a:off x="3028654" y="6356451"/>
            <a:ext cx="3086695"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71F73D84-9580-3EA8-954A-3C00A1EB3D39}"/>
              </a:ext>
            </a:extLst>
          </p:cNvPr>
          <p:cNvSpPr>
            <a:spLocks noGrp="1"/>
          </p:cNvSpPr>
          <p:nvPr>
            <p:ph type="sldNum" sz="quarter" idx="16"/>
          </p:nvPr>
        </p:nvSpPr>
        <p:spPr>
          <a:xfrm>
            <a:off x="6457654" y="6356451"/>
            <a:ext cx="2058293" cy="364628"/>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915372F6-2223-4EE7-9A46-EA2A20A875EB}" type="slidenum">
              <a:rPr lang="en-US" altLang="it-IT"/>
              <a:pPr>
                <a:defRPr/>
              </a:pPr>
              <a:t>‹N›</a:t>
            </a:fld>
            <a:endParaRPr lang="en-US" altLang="it-IT"/>
          </a:p>
        </p:txBody>
      </p:sp>
    </p:spTree>
    <p:extLst>
      <p:ext uri="{BB962C8B-B14F-4D97-AF65-F5344CB8AC3E}">
        <p14:creationId xmlns:p14="http://schemas.microsoft.com/office/powerpoint/2010/main" val="1969870471"/>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p:cSld name="3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41F041CF-81EB-8C59-64E9-28D765E713DA}"/>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2945AF76-4B2A-2747-E9A5-763AE249A6B3}"/>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A7A76283-7FF3-F0AE-D2A0-013E8EEAD26E}"/>
              </a:ext>
            </a:extLst>
          </p:cNvPr>
          <p:cNvSpPr>
            <a:spLocks noGrp="1"/>
          </p:cNvSpPr>
          <p:nvPr>
            <p:ph type="dt" sz="half" idx="14"/>
          </p:nvPr>
        </p:nvSpPr>
        <p:spPr>
          <a:xfrm>
            <a:off x="628056" y="6356451"/>
            <a:ext cx="2058293"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F4FD0AF0-F7C9-452A-00F9-FFB46E4B3451}"/>
              </a:ext>
            </a:extLst>
          </p:cNvPr>
          <p:cNvSpPr>
            <a:spLocks noGrp="1"/>
          </p:cNvSpPr>
          <p:nvPr>
            <p:ph type="ftr" sz="quarter" idx="15"/>
          </p:nvPr>
        </p:nvSpPr>
        <p:spPr>
          <a:xfrm>
            <a:off x="3028654" y="6356451"/>
            <a:ext cx="3086695"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7FCFA239-0FFA-A7B8-4845-0ED5DD80ABEF}"/>
              </a:ext>
            </a:extLst>
          </p:cNvPr>
          <p:cNvSpPr>
            <a:spLocks noGrp="1"/>
          </p:cNvSpPr>
          <p:nvPr>
            <p:ph type="sldNum" sz="quarter" idx="16"/>
          </p:nvPr>
        </p:nvSpPr>
        <p:spPr>
          <a:xfrm>
            <a:off x="6457654" y="6356451"/>
            <a:ext cx="2058293" cy="364628"/>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3AD8F036-2A0B-409E-A0C4-15D8C9FF5E5D}" type="slidenum">
              <a:rPr lang="en-US" altLang="it-IT"/>
              <a:pPr>
                <a:defRPr/>
              </a:pPr>
              <a:t>‹N›</a:t>
            </a:fld>
            <a:endParaRPr lang="en-US" altLang="it-IT"/>
          </a:p>
        </p:txBody>
      </p:sp>
    </p:spTree>
    <p:extLst>
      <p:ext uri="{BB962C8B-B14F-4D97-AF65-F5344CB8AC3E}">
        <p14:creationId xmlns:p14="http://schemas.microsoft.com/office/powerpoint/2010/main" val="4028140401"/>
      </p:ext>
    </p:extLst>
  </p:cSld>
  <p:clrMapOvr>
    <a:masterClrMapping/>
  </p:clrMapOvr>
  <p:transition>
    <p:fade/>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p:cSld name="4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E03C456E-5B11-00E1-81A9-392646139FF0}"/>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AF9113C9-2037-8D3D-98FA-26C40B3FD66D}"/>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0A20F07F-D367-DBDA-40CB-6B3CA285ED6B}"/>
              </a:ext>
            </a:extLst>
          </p:cNvPr>
          <p:cNvSpPr>
            <a:spLocks noGrp="1"/>
          </p:cNvSpPr>
          <p:nvPr>
            <p:ph type="dt" sz="half" idx="14"/>
          </p:nvPr>
        </p:nvSpPr>
        <p:spPr>
          <a:xfrm>
            <a:off x="628056" y="6356451"/>
            <a:ext cx="2058293"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5AC5E272-50C5-4A32-6809-DF3A67B56E4E}"/>
              </a:ext>
            </a:extLst>
          </p:cNvPr>
          <p:cNvSpPr>
            <a:spLocks noGrp="1"/>
          </p:cNvSpPr>
          <p:nvPr>
            <p:ph type="ftr" sz="quarter" idx="15"/>
          </p:nvPr>
        </p:nvSpPr>
        <p:spPr>
          <a:xfrm>
            <a:off x="3028654" y="6356451"/>
            <a:ext cx="3086695"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E85C6F73-5286-B80B-024B-DBCD6844EED9}"/>
              </a:ext>
            </a:extLst>
          </p:cNvPr>
          <p:cNvSpPr>
            <a:spLocks noGrp="1"/>
          </p:cNvSpPr>
          <p:nvPr>
            <p:ph type="sldNum" sz="quarter" idx="16"/>
          </p:nvPr>
        </p:nvSpPr>
        <p:spPr>
          <a:xfrm>
            <a:off x="6457654" y="6356451"/>
            <a:ext cx="2058293" cy="364628"/>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ACC3C9D3-FD10-4BB3-BC26-2B2F439E3D70}" type="slidenum">
              <a:rPr lang="en-US" altLang="it-IT"/>
              <a:pPr>
                <a:defRPr/>
              </a:pPr>
              <a:t>‹N›</a:t>
            </a:fld>
            <a:endParaRPr lang="en-US" altLang="it-IT"/>
          </a:p>
        </p:txBody>
      </p:sp>
    </p:spTree>
    <p:extLst>
      <p:ext uri="{BB962C8B-B14F-4D97-AF65-F5344CB8AC3E}">
        <p14:creationId xmlns:p14="http://schemas.microsoft.com/office/powerpoint/2010/main" val="383060124"/>
      </p:ext>
    </p:extLst>
  </p:cSld>
  <p:clrMapOvr>
    <a:masterClrMapping/>
  </p:clrMapOvr>
  <p:transition>
    <p:fade/>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p:cSld name="5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03223EA9-4106-4565-0A50-78000C7E182F}"/>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CC781642-CF5B-DCD4-2905-3B443D9D0DC3}"/>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26565809-43BB-60AC-F704-81A6E5B8B424}"/>
              </a:ext>
            </a:extLst>
          </p:cNvPr>
          <p:cNvSpPr>
            <a:spLocks noGrp="1"/>
          </p:cNvSpPr>
          <p:nvPr>
            <p:ph type="dt" sz="half" idx="14"/>
          </p:nvPr>
        </p:nvSpPr>
        <p:spPr>
          <a:xfrm>
            <a:off x="628056" y="6356451"/>
            <a:ext cx="2058293"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FBA9BBEA-D78B-8E17-EDFB-86A298271CCF}"/>
              </a:ext>
            </a:extLst>
          </p:cNvPr>
          <p:cNvSpPr>
            <a:spLocks noGrp="1"/>
          </p:cNvSpPr>
          <p:nvPr>
            <p:ph type="ftr" sz="quarter" idx="15"/>
          </p:nvPr>
        </p:nvSpPr>
        <p:spPr>
          <a:xfrm>
            <a:off x="3028654" y="6356451"/>
            <a:ext cx="3086695"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A1CA81F4-725A-4CE3-EACC-9F31693979FB}"/>
              </a:ext>
            </a:extLst>
          </p:cNvPr>
          <p:cNvSpPr>
            <a:spLocks noGrp="1"/>
          </p:cNvSpPr>
          <p:nvPr>
            <p:ph type="sldNum" sz="quarter" idx="16"/>
          </p:nvPr>
        </p:nvSpPr>
        <p:spPr>
          <a:xfrm>
            <a:off x="6457654" y="6356451"/>
            <a:ext cx="2058293" cy="364628"/>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189362E4-AE66-46C5-9C8F-ACC59BFD255F}" type="slidenum">
              <a:rPr lang="en-US" altLang="it-IT"/>
              <a:pPr>
                <a:defRPr/>
              </a:pPr>
              <a:t>‹N›</a:t>
            </a:fld>
            <a:endParaRPr lang="en-US" altLang="it-IT"/>
          </a:p>
        </p:txBody>
      </p:sp>
    </p:spTree>
    <p:extLst>
      <p:ext uri="{BB962C8B-B14F-4D97-AF65-F5344CB8AC3E}">
        <p14:creationId xmlns:p14="http://schemas.microsoft.com/office/powerpoint/2010/main" val="2650073540"/>
      </p:ext>
    </p:extLst>
  </p:cSld>
  <p:clrMapOvr>
    <a:masterClrMapping/>
  </p:clrMapOvr>
  <p:transition>
    <p:fade/>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p:cSld name="7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5DCB7951-A08A-29F3-F90F-4FFDAE811293}"/>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8F3003A8-517B-1BFB-E575-64A8C92AA1D5}"/>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505F8024-8221-54E7-2047-5DD488928D4A}"/>
              </a:ext>
            </a:extLst>
          </p:cNvPr>
          <p:cNvSpPr>
            <a:spLocks noGrp="1"/>
          </p:cNvSpPr>
          <p:nvPr>
            <p:ph type="dt" sz="half" idx="14"/>
          </p:nvPr>
        </p:nvSpPr>
        <p:spPr>
          <a:xfrm>
            <a:off x="628056" y="6356451"/>
            <a:ext cx="2058293"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FA0A02E8-6CA0-3672-4BAF-C426E2D059D7}"/>
              </a:ext>
            </a:extLst>
          </p:cNvPr>
          <p:cNvSpPr>
            <a:spLocks noGrp="1"/>
          </p:cNvSpPr>
          <p:nvPr>
            <p:ph type="ftr" sz="quarter" idx="15"/>
          </p:nvPr>
        </p:nvSpPr>
        <p:spPr>
          <a:xfrm>
            <a:off x="3028654" y="6356451"/>
            <a:ext cx="3086695"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69EC3BBC-869A-6DA6-C601-FCE06E6F3230}"/>
              </a:ext>
            </a:extLst>
          </p:cNvPr>
          <p:cNvSpPr>
            <a:spLocks noGrp="1"/>
          </p:cNvSpPr>
          <p:nvPr>
            <p:ph type="sldNum" sz="quarter" idx="16"/>
          </p:nvPr>
        </p:nvSpPr>
        <p:spPr>
          <a:xfrm>
            <a:off x="6457654" y="6356451"/>
            <a:ext cx="2058293" cy="364628"/>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AFFBCD63-B200-45B6-AF88-68C3D194E639}" type="slidenum">
              <a:rPr lang="en-US" altLang="it-IT"/>
              <a:pPr>
                <a:defRPr/>
              </a:pPr>
              <a:t>‹N›</a:t>
            </a:fld>
            <a:endParaRPr lang="en-US" altLang="it-IT"/>
          </a:p>
        </p:txBody>
      </p:sp>
    </p:spTree>
    <p:extLst>
      <p:ext uri="{BB962C8B-B14F-4D97-AF65-F5344CB8AC3E}">
        <p14:creationId xmlns:p14="http://schemas.microsoft.com/office/powerpoint/2010/main" val="1464087945"/>
      </p:ext>
    </p:extLst>
  </p:cSld>
  <p:clrMapOvr>
    <a:masterClrMapping/>
  </p:clrMapOvr>
  <p:transition>
    <p:fade/>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p:cSld name="8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6CA1A578-3412-3EED-2F6B-13A4F3F62C24}"/>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4C3E73D0-FC60-79CF-6C43-4BDB801EFA1F}"/>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5A34513B-D93A-C298-6F6D-8D3B97AB2907}"/>
              </a:ext>
            </a:extLst>
          </p:cNvPr>
          <p:cNvSpPr>
            <a:spLocks noGrp="1"/>
          </p:cNvSpPr>
          <p:nvPr>
            <p:ph type="dt" sz="half" idx="14"/>
          </p:nvPr>
        </p:nvSpPr>
        <p:spPr>
          <a:xfrm>
            <a:off x="628056" y="6356451"/>
            <a:ext cx="2058293"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47E6E83D-5D5E-88BB-A8BB-8384D8809061}"/>
              </a:ext>
            </a:extLst>
          </p:cNvPr>
          <p:cNvSpPr>
            <a:spLocks noGrp="1"/>
          </p:cNvSpPr>
          <p:nvPr>
            <p:ph type="ftr" sz="quarter" idx="15"/>
          </p:nvPr>
        </p:nvSpPr>
        <p:spPr>
          <a:xfrm>
            <a:off x="3028654" y="6356451"/>
            <a:ext cx="3086695"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3B72262F-A3F4-A6BF-926F-E903A7E716C2}"/>
              </a:ext>
            </a:extLst>
          </p:cNvPr>
          <p:cNvSpPr>
            <a:spLocks noGrp="1"/>
          </p:cNvSpPr>
          <p:nvPr>
            <p:ph type="sldNum" sz="quarter" idx="16"/>
          </p:nvPr>
        </p:nvSpPr>
        <p:spPr>
          <a:xfrm>
            <a:off x="6457654" y="6356451"/>
            <a:ext cx="2058293" cy="364628"/>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CACE0EF3-7F77-4021-8A83-CDD6465CA39E}" type="slidenum">
              <a:rPr lang="en-US" altLang="it-IT"/>
              <a:pPr>
                <a:defRPr/>
              </a:pPr>
              <a:t>‹N›</a:t>
            </a:fld>
            <a:endParaRPr lang="en-US" altLang="it-IT"/>
          </a:p>
        </p:txBody>
      </p:sp>
    </p:spTree>
    <p:extLst>
      <p:ext uri="{BB962C8B-B14F-4D97-AF65-F5344CB8AC3E}">
        <p14:creationId xmlns:p14="http://schemas.microsoft.com/office/powerpoint/2010/main" val="3691170208"/>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CCEBA98F-560C-4997-81C4-81D4D9187EAB}" type="datetime2">
              <a:rPr lang="en-US" smtClean="0"/>
              <a:pPr/>
              <a:t>Wednesday, November 15, 2023</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‹N›</a:t>
            </a:fld>
            <a:endParaRPr lang="en-US"/>
          </a:p>
        </p:txBody>
      </p:sp>
    </p:spTree>
    <p:extLst>
      <p:ext uri="{BB962C8B-B14F-4D97-AF65-F5344CB8AC3E}">
        <p14:creationId xmlns:p14="http://schemas.microsoft.com/office/powerpoint/2010/main" val="105087389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cSld name="9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CF471470-5BB5-4412-4D65-F4B39DCBABEE}"/>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A0375BD7-D73F-9316-CC35-F7AE04B3ADAC}"/>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FCA0F8D8-41E2-725A-04BB-4F820C62E2CB}"/>
              </a:ext>
            </a:extLst>
          </p:cNvPr>
          <p:cNvSpPr>
            <a:spLocks noGrp="1"/>
          </p:cNvSpPr>
          <p:nvPr>
            <p:ph type="dt" sz="half" idx="14"/>
          </p:nvPr>
        </p:nvSpPr>
        <p:spPr>
          <a:xfrm>
            <a:off x="628056" y="6356451"/>
            <a:ext cx="2058293"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18CD0A0F-CFE5-BB71-A098-12DC779A83F5}"/>
              </a:ext>
            </a:extLst>
          </p:cNvPr>
          <p:cNvSpPr>
            <a:spLocks noGrp="1"/>
          </p:cNvSpPr>
          <p:nvPr>
            <p:ph type="ftr" sz="quarter" idx="15"/>
          </p:nvPr>
        </p:nvSpPr>
        <p:spPr>
          <a:xfrm>
            <a:off x="3028654" y="6356451"/>
            <a:ext cx="3086695"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CADF8B73-0288-A7E2-BF03-1E55BC7E5DDC}"/>
              </a:ext>
            </a:extLst>
          </p:cNvPr>
          <p:cNvSpPr>
            <a:spLocks noGrp="1"/>
          </p:cNvSpPr>
          <p:nvPr>
            <p:ph type="sldNum" sz="quarter" idx="16"/>
          </p:nvPr>
        </p:nvSpPr>
        <p:spPr>
          <a:xfrm>
            <a:off x="6457654" y="6356451"/>
            <a:ext cx="2058293" cy="364628"/>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AF5D5394-E5D5-4C04-B010-BE0DECC34DDF}" type="slidenum">
              <a:rPr lang="en-US" altLang="it-IT"/>
              <a:pPr>
                <a:defRPr/>
              </a:pPr>
              <a:t>‹N›</a:t>
            </a:fld>
            <a:endParaRPr lang="en-US" altLang="it-IT"/>
          </a:p>
        </p:txBody>
      </p:sp>
    </p:spTree>
    <p:extLst>
      <p:ext uri="{BB962C8B-B14F-4D97-AF65-F5344CB8AC3E}">
        <p14:creationId xmlns:p14="http://schemas.microsoft.com/office/powerpoint/2010/main" val="1632694392"/>
      </p:ext>
    </p:extLst>
  </p:cSld>
  <p:clrMapOvr>
    <a:masterClrMapping/>
  </p:clrMapOvr>
  <p:transition>
    <p:fade/>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p:cSld name="10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1BDBBDFA-228D-9638-D4AA-10C452C1BD2E}"/>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C3C8684D-06C2-3F1B-12EB-44AB7879395C}"/>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E0D8EAF4-6642-EF49-5249-0683DDBBDE52}"/>
              </a:ext>
            </a:extLst>
          </p:cNvPr>
          <p:cNvSpPr>
            <a:spLocks noGrp="1"/>
          </p:cNvSpPr>
          <p:nvPr>
            <p:ph type="dt" sz="half" idx="14"/>
          </p:nvPr>
        </p:nvSpPr>
        <p:spPr>
          <a:xfrm>
            <a:off x="628056" y="6356451"/>
            <a:ext cx="2058293"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7DFB7343-486A-EE8C-FB60-68FDEE89CDB9}"/>
              </a:ext>
            </a:extLst>
          </p:cNvPr>
          <p:cNvSpPr>
            <a:spLocks noGrp="1"/>
          </p:cNvSpPr>
          <p:nvPr>
            <p:ph type="ftr" sz="quarter" idx="15"/>
          </p:nvPr>
        </p:nvSpPr>
        <p:spPr>
          <a:xfrm>
            <a:off x="3028654" y="6356451"/>
            <a:ext cx="3086695"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6866B33D-1BB3-C046-5205-5D90E3F0DE55}"/>
              </a:ext>
            </a:extLst>
          </p:cNvPr>
          <p:cNvSpPr>
            <a:spLocks noGrp="1"/>
          </p:cNvSpPr>
          <p:nvPr>
            <p:ph type="sldNum" sz="quarter" idx="16"/>
          </p:nvPr>
        </p:nvSpPr>
        <p:spPr>
          <a:xfrm>
            <a:off x="6457654" y="6356451"/>
            <a:ext cx="2058293" cy="364628"/>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729DEED3-52F5-4F3A-A276-62F843AB475F}" type="slidenum">
              <a:rPr lang="en-US" altLang="it-IT"/>
              <a:pPr>
                <a:defRPr/>
              </a:pPr>
              <a:t>‹N›</a:t>
            </a:fld>
            <a:endParaRPr lang="en-US" altLang="it-IT"/>
          </a:p>
        </p:txBody>
      </p:sp>
    </p:spTree>
    <p:extLst>
      <p:ext uri="{BB962C8B-B14F-4D97-AF65-F5344CB8AC3E}">
        <p14:creationId xmlns:p14="http://schemas.microsoft.com/office/powerpoint/2010/main" val="3609124883"/>
      </p:ext>
    </p:extLst>
  </p:cSld>
  <p:clrMapOvr>
    <a:masterClrMapping/>
  </p:clrMapOvr>
  <p:transition>
    <p:fade/>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p:cSld name="11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695CBC21-CD8E-D538-8ED5-C534163575B0}"/>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48E7A6DE-F77B-3CB9-26C7-DF78D61755D7}"/>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6"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4B63DC96-1507-797A-2777-188981207A3E}"/>
              </a:ext>
            </a:extLst>
          </p:cNvPr>
          <p:cNvSpPr>
            <a:spLocks noGrp="1"/>
          </p:cNvSpPr>
          <p:nvPr>
            <p:ph type="dt" sz="half" idx="14"/>
          </p:nvPr>
        </p:nvSpPr>
        <p:spPr>
          <a:xfrm>
            <a:off x="628056" y="6356451"/>
            <a:ext cx="2058293"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8225D5FA-49E7-E53B-E88C-4C3160AA302D}"/>
              </a:ext>
            </a:extLst>
          </p:cNvPr>
          <p:cNvSpPr>
            <a:spLocks noGrp="1"/>
          </p:cNvSpPr>
          <p:nvPr>
            <p:ph type="ftr" sz="quarter" idx="15"/>
          </p:nvPr>
        </p:nvSpPr>
        <p:spPr>
          <a:xfrm>
            <a:off x="3028654" y="6356451"/>
            <a:ext cx="3086695" cy="364628"/>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E7E608F4-6C9B-15C6-471F-E655EAF8D1E0}"/>
              </a:ext>
            </a:extLst>
          </p:cNvPr>
          <p:cNvSpPr>
            <a:spLocks noGrp="1"/>
          </p:cNvSpPr>
          <p:nvPr>
            <p:ph type="sldNum" sz="quarter" idx="16"/>
          </p:nvPr>
        </p:nvSpPr>
        <p:spPr>
          <a:xfrm>
            <a:off x="6457654" y="6356451"/>
            <a:ext cx="2058293" cy="364628"/>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ABAA3C5A-4CDD-43D3-9EF7-737774025A42}" type="slidenum">
              <a:rPr lang="en-US" altLang="it-IT"/>
              <a:pPr>
                <a:defRPr/>
              </a:pPr>
              <a:t>‹N›</a:t>
            </a:fld>
            <a:endParaRPr lang="en-US" altLang="it-IT"/>
          </a:p>
        </p:txBody>
      </p:sp>
    </p:spTree>
    <p:extLst>
      <p:ext uri="{BB962C8B-B14F-4D97-AF65-F5344CB8AC3E}">
        <p14:creationId xmlns:p14="http://schemas.microsoft.com/office/powerpoint/2010/main" val="204539945"/>
      </p:ext>
    </p:extLst>
  </p:cSld>
  <p:clrMapOvr>
    <a:masterClrMapping/>
  </p:clrMapOvr>
  <p:transition>
    <p:fad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p:cSld name="6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DB647518-E055-4015-4E87-C59797C740B9}"/>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CD94FEE6-169D-D557-100C-EF61DE24695D}"/>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7"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67ABD772-6230-60C9-550D-B7A236CA60BF}"/>
              </a:ext>
            </a:extLst>
          </p:cNvPr>
          <p:cNvSpPr>
            <a:spLocks noGrp="1"/>
          </p:cNvSpPr>
          <p:nvPr>
            <p:ph type="dt" sz="half" idx="14"/>
          </p:nvPr>
        </p:nvSpPr>
        <p:spPr>
          <a:xfrm>
            <a:off x="628056" y="6356451"/>
            <a:ext cx="2058293"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AB387903-48EA-CE33-7057-DE373A14CB43}"/>
              </a:ext>
            </a:extLst>
          </p:cNvPr>
          <p:cNvSpPr>
            <a:spLocks noGrp="1"/>
          </p:cNvSpPr>
          <p:nvPr>
            <p:ph type="ftr" sz="quarter" idx="15"/>
          </p:nvPr>
        </p:nvSpPr>
        <p:spPr>
          <a:xfrm>
            <a:off x="3028654" y="6356451"/>
            <a:ext cx="3086695"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7138184F-EB90-CF49-23B5-599A66C514CA}"/>
              </a:ext>
            </a:extLst>
          </p:cNvPr>
          <p:cNvSpPr>
            <a:spLocks noGrp="1"/>
          </p:cNvSpPr>
          <p:nvPr>
            <p:ph type="sldNum" sz="quarter" idx="16"/>
          </p:nvPr>
        </p:nvSpPr>
        <p:spPr>
          <a:xfrm>
            <a:off x="6457654" y="6356451"/>
            <a:ext cx="2058293" cy="366117"/>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8DE8C359-39ED-4DC7-AE8C-E6327B7B5FA2}" type="slidenum">
              <a:rPr lang="en-US" altLang="it-IT"/>
              <a:pPr>
                <a:defRPr/>
              </a:pPr>
              <a:t>‹N›</a:t>
            </a:fld>
            <a:endParaRPr lang="en-US" altLang="it-IT"/>
          </a:p>
        </p:txBody>
      </p:sp>
    </p:spTree>
    <p:extLst>
      <p:ext uri="{BB962C8B-B14F-4D97-AF65-F5344CB8AC3E}">
        <p14:creationId xmlns:p14="http://schemas.microsoft.com/office/powerpoint/2010/main" val="93666129"/>
      </p:ext>
    </p:extLst>
  </p:cSld>
  <p:clrMapOvr>
    <a:masterClrMapping/>
  </p:clrMapOvr>
  <p:transition>
    <p:fad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p:cSld name="12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579C0244-40A4-C054-7CC3-69B93A385CFE}"/>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163303DE-4662-C05F-88C4-2F75C0443182}"/>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7"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6CFCF3C8-782D-A152-EDF4-8D36F3F09D85}"/>
              </a:ext>
            </a:extLst>
          </p:cNvPr>
          <p:cNvSpPr>
            <a:spLocks noGrp="1"/>
          </p:cNvSpPr>
          <p:nvPr>
            <p:ph type="dt" sz="half" idx="14"/>
          </p:nvPr>
        </p:nvSpPr>
        <p:spPr>
          <a:xfrm>
            <a:off x="628056" y="6356451"/>
            <a:ext cx="2058293"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54848F83-A1F8-BF14-D26D-1D6F15A17DC9}"/>
              </a:ext>
            </a:extLst>
          </p:cNvPr>
          <p:cNvSpPr>
            <a:spLocks noGrp="1"/>
          </p:cNvSpPr>
          <p:nvPr>
            <p:ph type="ftr" sz="quarter" idx="15"/>
          </p:nvPr>
        </p:nvSpPr>
        <p:spPr>
          <a:xfrm>
            <a:off x="3028654" y="6356451"/>
            <a:ext cx="3086695"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980D821E-7637-FFA0-9610-401449CE0475}"/>
              </a:ext>
            </a:extLst>
          </p:cNvPr>
          <p:cNvSpPr>
            <a:spLocks noGrp="1"/>
          </p:cNvSpPr>
          <p:nvPr>
            <p:ph type="sldNum" sz="quarter" idx="16"/>
          </p:nvPr>
        </p:nvSpPr>
        <p:spPr>
          <a:xfrm>
            <a:off x="6457654" y="6356451"/>
            <a:ext cx="2058293" cy="366117"/>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8E3211B3-E24B-4D7E-AF2F-055BB8434D1D}" type="slidenum">
              <a:rPr lang="en-US" altLang="it-IT"/>
              <a:pPr>
                <a:defRPr/>
              </a:pPr>
              <a:t>‹N›</a:t>
            </a:fld>
            <a:endParaRPr lang="en-US" altLang="it-IT"/>
          </a:p>
        </p:txBody>
      </p:sp>
    </p:spTree>
    <p:extLst>
      <p:ext uri="{BB962C8B-B14F-4D97-AF65-F5344CB8AC3E}">
        <p14:creationId xmlns:p14="http://schemas.microsoft.com/office/powerpoint/2010/main" val="3291943010"/>
      </p:ext>
    </p:extLst>
  </p:cSld>
  <p:clrMapOvr>
    <a:masterClrMapping/>
  </p:clrMapOvr>
  <p:transition>
    <p:fad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p:cSld name="13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BF5D2164-70B6-F206-745C-F9E04A0ED704}"/>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3E359F6B-23AF-55A9-BC8C-3D25728E9812}"/>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7"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2ADBBD49-D2C6-BC0B-6767-43C919ED36C0}"/>
              </a:ext>
            </a:extLst>
          </p:cNvPr>
          <p:cNvSpPr>
            <a:spLocks noGrp="1"/>
          </p:cNvSpPr>
          <p:nvPr>
            <p:ph type="dt" sz="half" idx="14"/>
          </p:nvPr>
        </p:nvSpPr>
        <p:spPr>
          <a:xfrm>
            <a:off x="628056" y="6356451"/>
            <a:ext cx="2058293"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AC26CBA0-32AE-9A12-C8AD-0A19828F0E93}"/>
              </a:ext>
            </a:extLst>
          </p:cNvPr>
          <p:cNvSpPr>
            <a:spLocks noGrp="1"/>
          </p:cNvSpPr>
          <p:nvPr>
            <p:ph type="ftr" sz="quarter" idx="15"/>
          </p:nvPr>
        </p:nvSpPr>
        <p:spPr>
          <a:xfrm>
            <a:off x="3028654" y="6356451"/>
            <a:ext cx="3086695"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A386347E-C91C-553B-7A17-269104E66F48}"/>
              </a:ext>
            </a:extLst>
          </p:cNvPr>
          <p:cNvSpPr>
            <a:spLocks noGrp="1"/>
          </p:cNvSpPr>
          <p:nvPr>
            <p:ph type="sldNum" sz="quarter" idx="16"/>
          </p:nvPr>
        </p:nvSpPr>
        <p:spPr>
          <a:xfrm>
            <a:off x="6457654" y="6356451"/>
            <a:ext cx="2058293" cy="366117"/>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39B1638A-9C4A-4001-8C37-7B5C367E1698}" type="slidenum">
              <a:rPr lang="en-US" altLang="it-IT"/>
              <a:pPr>
                <a:defRPr/>
              </a:pPr>
              <a:t>‹N›</a:t>
            </a:fld>
            <a:endParaRPr lang="en-US" altLang="it-IT"/>
          </a:p>
        </p:txBody>
      </p:sp>
    </p:spTree>
    <p:extLst>
      <p:ext uri="{BB962C8B-B14F-4D97-AF65-F5344CB8AC3E}">
        <p14:creationId xmlns:p14="http://schemas.microsoft.com/office/powerpoint/2010/main" val="3518081377"/>
      </p:ext>
    </p:extLst>
  </p:cSld>
  <p:clrMapOvr>
    <a:masterClrMapping/>
  </p:clrMapOvr>
  <p:transition>
    <p:fade/>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p:cSld name="14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447E3151-689A-09A3-98ED-F571DE4C7684}"/>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652AC300-309E-3C89-D88B-D391948D88B2}"/>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7"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FEA9A03E-69CB-DD9F-CB7A-AF83D3526EE1}"/>
              </a:ext>
            </a:extLst>
          </p:cNvPr>
          <p:cNvSpPr>
            <a:spLocks noGrp="1"/>
          </p:cNvSpPr>
          <p:nvPr>
            <p:ph type="dt" sz="half" idx="14"/>
          </p:nvPr>
        </p:nvSpPr>
        <p:spPr>
          <a:xfrm>
            <a:off x="628056" y="6356451"/>
            <a:ext cx="2058293"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52144310-2A0F-5149-5163-D6077EF3CF82}"/>
              </a:ext>
            </a:extLst>
          </p:cNvPr>
          <p:cNvSpPr>
            <a:spLocks noGrp="1"/>
          </p:cNvSpPr>
          <p:nvPr>
            <p:ph type="ftr" sz="quarter" idx="15"/>
          </p:nvPr>
        </p:nvSpPr>
        <p:spPr>
          <a:xfrm>
            <a:off x="3028654" y="6356451"/>
            <a:ext cx="3086695"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58554D30-A0EA-D3F5-FB75-32CF7D6062BF}"/>
              </a:ext>
            </a:extLst>
          </p:cNvPr>
          <p:cNvSpPr>
            <a:spLocks noGrp="1"/>
          </p:cNvSpPr>
          <p:nvPr>
            <p:ph type="sldNum" sz="quarter" idx="16"/>
          </p:nvPr>
        </p:nvSpPr>
        <p:spPr>
          <a:xfrm>
            <a:off x="6457654" y="6356451"/>
            <a:ext cx="2058293" cy="366117"/>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63C24A32-B95D-4C1D-A11F-C87E9636CB9F}" type="slidenum">
              <a:rPr lang="en-US" altLang="it-IT"/>
              <a:pPr>
                <a:defRPr/>
              </a:pPr>
              <a:t>‹N›</a:t>
            </a:fld>
            <a:endParaRPr lang="en-US" altLang="it-IT"/>
          </a:p>
        </p:txBody>
      </p:sp>
    </p:spTree>
    <p:extLst>
      <p:ext uri="{BB962C8B-B14F-4D97-AF65-F5344CB8AC3E}">
        <p14:creationId xmlns:p14="http://schemas.microsoft.com/office/powerpoint/2010/main" val="409893965"/>
      </p:ext>
    </p:extLst>
  </p:cSld>
  <p:clrMapOvr>
    <a:masterClrMapping/>
  </p:clrMapOvr>
  <p:transition>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p:cSld name="15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58E4AACC-3475-9698-660F-D2895F043E77}"/>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09E0E042-06DB-747E-C506-D49BB13095B1}"/>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7"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3D3CD8EC-0CCB-DFC7-4FE8-EA90CE9F5B28}"/>
              </a:ext>
            </a:extLst>
          </p:cNvPr>
          <p:cNvSpPr>
            <a:spLocks noGrp="1"/>
          </p:cNvSpPr>
          <p:nvPr>
            <p:ph type="dt" sz="half" idx="14"/>
          </p:nvPr>
        </p:nvSpPr>
        <p:spPr>
          <a:xfrm>
            <a:off x="628056" y="6356451"/>
            <a:ext cx="2058293"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38E60864-342A-F140-A64D-CCB53E05D9AF}"/>
              </a:ext>
            </a:extLst>
          </p:cNvPr>
          <p:cNvSpPr>
            <a:spLocks noGrp="1"/>
          </p:cNvSpPr>
          <p:nvPr>
            <p:ph type="ftr" sz="quarter" idx="15"/>
          </p:nvPr>
        </p:nvSpPr>
        <p:spPr>
          <a:xfrm>
            <a:off x="3028654" y="6356451"/>
            <a:ext cx="3086695"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487861A6-E807-B42D-B530-BBE04E73CC31}"/>
              </a:ext>
            </a:extLst>
          </p:cNvPr>
          <p:cNvSpPr>
            <a:spLocks noGrp="1"/>
          </p:cNvSpPr>
          <p:nvPr>
            <p:ph type="sldNum" sz="quarter" idx="16"/>
          </p:nvPr>
        </p:nvSpPr>
        <p:spPr>
          <a:xfrm>
            <a:off x="6457654" y="6356451"/>
            <a:ext cx="2058293" cy="366117"/>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8FD3F599-2C5B-4C45-852F-1D138722667A}" type="slidenum">
              <a:rPr lang="en-US" altLang="it-IT"/>
              <a:pPr>
                <a:defRPr/>
              </a:pPr>
              <a:t>‹N›</a:t>
            </a:fld>
            <a:endParaRPr lang="en-US" altLang="it-IT"/>
          </a:p>
        </p:txBody>
      </p:sp>
    </p:spTree>
    <p:extLst>
      <p:ext uri="{BB962C8B-B14F-4D97-AF65-F5344CB8AC3E}">
        <p14:creationId xmlns:p14="http://schemas.microsoft.com/office/powerpoint/2010/main" val="1554524053"/>
      </p:ext>
    </p:extLst>
  </p:cSld>
  <p:clrMapOvr>
    <a:masterClrMapping/>
  </p:clrMapOvr>
  <p:transition>
    <p:fade/>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p:cSld name="16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9E158635-1220-2DC8-D246-7A961CF0E98F}"/>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871D4A18-66E4-2B9E-2E06-24D3F59E4290}"/>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7"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7DCF4EEC-5D5C-6B45-6F67-7B4E6DCC7E3D}"/>
              </a:ext>
            </a:extLst>
          </p:cNvPr>
          <p:cNvSpPr>
            <a:spLocks noGrp="1"/>
          </p:cNvSpPr>
          <p:nvPr>
            <p:ph type="dt" sz="half" idx="14"/>
          </p:nvPr>
        </p:nvSpPr>
        <p:spPr>
          <a:xfrm>
            <a:off x="628056" y="6356451"/>
            <a:ext cx="2058293"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BD2F70CB-816D-9B60-DD0E-ABB96405C14C}"/>
              </a:ext>
            </a:extLst>
          </p:cNvPr>
          <p:cNvSpPr>
            <a:spLocks noGrp="1"/>
          </p:cNvSpPr>
          <p:nvPr>
            <p:ph type="ftr" sz="quarter" idx="15"/>
          </p:nvPr>
        </p:nvSpPr>
        <p:spPr>
          <a:xfrm>
            <a:off x="3028654" y="6356451"/>
            <a:ext cx="3086695"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A7DD14C4-FF13-DDB5-EE4B-ED09774A44D6}"/>
              </a:ext>
            </a:extLst>
          </p:cNvPr>
          <p:cNvSpPr>
            <a:spLocks noGrp="1"/>
          </p:cNvSpPr>
          <p:nvPr>
            <p:ph type="sldNum" sz="quarter" idx="16"/>
          </p:nvPr>
        </p:nvSpPr>
        <p:spPr>
          <a:xfrm>
            <a:off x="6457654" y="6356451"/>
            <a:ext cx="2058293" cy="366117"/>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2F9818EB-088A-4C56-B6AC-A206EE96E12C}" type="slidenum">
              <a:rPr lang="en-US" altLang="it-IT"/>
              <a:pPr>
                <a:defRPr/>
              </a:pPr>
              <a:t>‹N›</a:t>
            </a:fld>
            <a:endParaRPr lang="en-US" altLang="it-IT"/>
          </a:p>
        </p:txBody>
      </p:sp>
    </p:spTree>
    <p:extLst>
      <p:ext uri="{BB962C8B-B14F-4D97-AF65-F5344CB8AC3E}">
        <p14:creationId xmlns:p14="http://schemas.microsoft.com/office/powerpoint/2010/main" val="785295791"/>
      </p:ext>
    </p:extLst>
  </p:cSld>
  <p:clrMapOvr>
    <a:masterClrMapping/>
  </p:clrMapOvr>
  <p:transition>
    <p:fade/>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p:cSld name="17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5ACE2A02-AC21-B49A-17F6-638A1DC67C99}"/>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08974472-0E58-0FFE-BE74-D27C8D08D89D}"/>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7"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475FA81D-6EBF-A5DE-7B0B-208B6B1A6314}"/>
              </a:ext>
            </a:extLst>
          </p:cNvPr>
          <p:cNvSpPr>
            <a:spLocks noGrp="1"/>
          </p:cNvSpPr>
          <p:nvPr>
            <p:ph type="dt" sz="half" idx="14"/>
          </p:nvPr>
        </p:nvSpPr>
        <p:spPr>
          <a:xfrm>
            <a:off x="628056" y="6356451"/>
            <a:ext cx="2058293"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D7D6B91E-15C6-DC48-E091-5DF1BA401956}"/>
              </a:ext>
            </a:extLst>
          </p:cNvPr>
          <p:cNvSpPr>
            <a:spLocks noGrp="1"/>
          </p:cNvSpPr>
          <p:nvPr>
            <p:ph type="ftr" sz="quarter" idx="15"/>
          </p:nvPr>
        </p:nvSpPr>
        <p:spPr>
          <a:xfrm>
            <a:off x="3028654" y="6356451"/>
            <a:ext cx="3086695"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F158E2B1-4DC2-EDD8-062A-CAADA24757BD}"/>
              </a:ext>
            </a:extLst>
          </p:cNvPr>
          <p:cNvSpPr>
            <a:spLocks noGrp="1"/>
          </p:cNvSpPr>
          <p:nvPr>
            <p:ph type="sldNum" sz="quarter" idx="16"/>
          </p:nvPr>
        </p:nvSpPr>
        <p:spPr>
          <a:xfrm>
            <a:off x="6457654" y="6356451"/>
            <a:ext cx="2058293" cy="366117"/>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302EB914-1EDE-4E54-9D58-9CADBF2E45B9}" type="slidenum">
              <a:rPr lang="en-US" altLang="it-IT"/>
              <a:pPr>
                <a:defRPr/>
              </a:pPr>
              <a:t>‹N›</a:t>
            </a:fld>
            <a:endParaRPr lang="en-US" altLang="it-IT"/>
          </a:p>
        </p:txBody>
      </p:sp>
    </p:spTree>
    <p:extLst>
      <p:ext uri="{BB962C8B-B14F-4D97-AF65-F5344CB8AC3E}">
        <p14:creationId xmlns:p14="http://schemas.microsoft.com/office/powerpoint/2010/main" val="3529035378"/>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150972B2-CA5C-437D-87D0-8081271A9E4B}" type="datetime2">
              <a:rPr lang="en-US" smtClean="0"/>
              <a:pPr/>
              <a:t>Wednesday, November 15, 2023</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p:txBody>
          <a:bodyPr/>
          <a:lstStyle/>
          <a:p>
            <a:fld id="{0CFEC368-1D7A-4F81-ABF6-AE0E36BAF64C}" type="slidenum">
              <a:rPr lang="en-US" smtClean="0"/>
              <a:pPr/>
              <a:t>‹N›</a:t>
            </a:fld>
            <a:endParaRPr lang="en-US"/>
          </a:p>
        </p:txBody>
      </p:sp>
      <p:cxnSp>
        <p:nvCxnSpPr>
          <p:cNvPr id="11" name="Straight Connector 10"/>
          <p:cNvCxnSpPr/>
          <p:nvPr/>
        </p:nvCxnSpPr>
        <p:spPr>
          <a:xfrm rot="5400000">
            <a:off x="2217817" y="4045824"/>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440175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cSld name="18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209D876-1D9D-EE9E-F488-92D8CEDC5FB9}"/>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BE70AA13-F4BB-9174-751A-6DA511236068}"/>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7"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6864FB52-7F71-3A4C-BB12-C83E2122FEE7}"/>
              </a:ext>
            </a:extLst>
          </p:cNvPr>
          <p:cNvSpPr>
            <a:spLocks noGrp="1"/>
          </p:cNvSpPr>
          <p:nvPr>
            <p:ph type="dt" sz="half" idx="14"/>
          </p:nvPr>
        </p:nvSpPr>
        <p:spPr>
          <a:xfrm>
            <a:off x="628056" y="6356451"/>
            <a:ext cx="2058293"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91DECB27-C10A-CAAE-9AE2-8CFA4D4DD683}"/>
              </a:ext>
            </a:extLst>
          </p:cNvPr>
          <p:cNvSpPr>
            <a:spLocks noGrp="1"/>
          </p:cNvSpPr>
          <p:nvPr>
            <p:ph type="ftr" sz="quarter" idx="15"/>
          </p:nvPr>
        </p:nvSpPr>
        <p:spPr>
          <a:xfrm>
            <a:off x="3028654" y="6356451"/>
            <a:ext cx="3086695"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A2361B8F-E6C7-3B97-16D2-94263A8410AE}"/>
              </a:ext>
            </a:extLst>
          </p:cNvPr>
          <p:cNvSpPr>
            <a:spLocks noGrp="1"/>
          </p:cNvSpPr>
          <p:nvPr>
            <p:ph type="sldNum" sz="quarter" idx="16"/>
          </p:nvPr>
        </p:nvSpPr>
        <p:spPr>
          <a:xfrm>
            <a:off x="6457654" y="6356451"/>
            <a:ext cx="2058293" cy="366117"/>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EA919468-E2EC-46FF-8305-2B1713CCB1E5}" type="slidenum">
              <a:rPr lang="en-US" altLang="it-IT"/>
              <a:pPr>
                <a:defRPr/>
              </a:pPr>
              <a:t>‹N›</a:t>
            </a:fld>
            <a:endParaRPr lang="en-US" altLang="it-IT"/>
          </a:p>
        </p:txBody>
      </p:sp>
    </p:spTree>
    <p:extLst>
      <p:ext uri="{BB962C8B-B14F-4D97-AF65-F5344CB8AC3E}">
        <p14:creationId xmlns:p14="http://schemas.microsoft.com/office/powerpoint/2010/main" val="2789375453"/>
      </p:ext>
    </p:extLst>
  </p:cSld>
  <p:clrMapOvr>
    <a:masterClrMapping/>
  </p:clrMapOvr>
  <p:transition>
    <p:fade/>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p:cSld name="19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645EA323-27D4-68EA-2CF2-E11A2AE5C47E}"/>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2DECDF2C-8E2B-1EF4-413D-B4CEFDE8CD0A}"/>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7"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20CAB1FE-7168-9EF8-70B4-6FF696DDE6E8}"/>
              </a:ext>
            </a:extLst>
          </p:cNvPr>
          <p:cNvSpPr>
            <a:spLocks noGrp="1"/>
          </p:cNvSpPr>
          <p:nvPr>
            <p:ph type="dt" sz="half" idx="14"/>
          </p:nvPr>
        </p:nvSpPr>
        <p:spPr>
          <a:xfrm>
            <a:off x="628056" y="6356451"/>
            <a:ext cx="2058293"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9EDC09B3-A685-1C1C-72DE-91A6D2619F76}"/>
              </a:ext>
            </a:extLst>
          </p:cNvPr>
          <p:cNvSpPr>
            <a:spLocks noGrp="1"/>
          </p:cNvSpPr>
          <p:nvPr>
            <p:ph type="ftr" sz="quarter" idx="15"/>
          </p:nvPr>
        </p:nvSpPr>
        <p:spPr>
          <a:xfrm>
            <a:off x="3028654" y="6356451"/>
            <a:ext cx="3086695"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F5CEA9B1-7479-30AB-C2E5-0F061FDFAE6A}"/>
              </a:ext>
            </a:extLst>
          </p:cNvPr>
          <p:cNvSpPr>
            <a:spLocks noGrp="1"/>
          </p:cNvSpPr>
          <p:nvPr>
            <p:ph type="sldNum" sz="quarter" idx="16"/>
          </p:nvPr>
        </p:nvSpPr>
        <p:spPr>
          <a:xfrm>
            <a:off x="6457654" y="6356451"/>
            <a:ext cx="2058293" cy="366117"/>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1DB02122-B69D-4721-B42E-930CD4589926}" type="slidenum">
              <a:rPr lang="en-US" altLang="it-IT"/>
              <a:pPr>
                <a:defRPr/>
              </a:pPr>
              <a:t>‹N›</a:t>
            </a:fld>
            <a:endParaRPr lang="en-US" altLang="it-IT"/>
          </a:p>
        </p:txBody>
      </p:sp>
    </p:spTree>
    <p:extLst>
      <p:ext uri="{BB962C8B-B14F-4D97-AF65-F5344CB8AC3E}">
        <p14:creationId xmlns:p14="http://schemas.microsoft.com/office/powerpoint/2010/main" val="461406613"/>
      </p:ext>
    </p:extLst>
  </p:cSld>
  <p:clrMapOvr>
    <a:masterClrMapping/>
  </p:clrMapOvr>
  <p:transition>
    <p:fade/>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p:cSld name="20_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36CA2B2F-0453-811A-C37B-5123A66EE2D6}"/>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166C566A-1DC9-3F1E-9344-DA80A888028B}"/>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7"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1CE594F3-8702-EAEC-BF8C-A2BF7B69B283}"/>
              </a:ext>
            </a:extLst>
          </p:cNvPr>
          <p:cNvSpPr>
            <a:spLocks noGrp="1"/>
          </p:cNvSpPr>
          <p:nvPr>
            <p:ph type="dt" sz="half" idx="14"/>
          </p:nvPr>
        </p:nvSpPr>
        <p:spPr>
          <a:xfrm>
            <a:off x="628056" y="6356451"/>
            <a:ext cx="2058293"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AF95867D-4424-D61C-380E-BCA202FFCC0F}"/>
              </a:ext>
            </a:extLst>
          </p:cNvPr>
          <p:cNvSpPr>
            <a:spLocks noGrp="1"/>
          </p:cNvSpPr>
          <p:nvPr>
            <p:ph type="ftr" sz="quarter" idx="15"/>
          </p:nvPr>
        </p:nvSpPr>
        <p:spPr>
          <a:xfrm>
            <a:off x="3028654" y="6356451"/>
            <a:ext cx="3086695" cy="366117"/>
          </a:xfr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2EDE4CFF-323E-40C3-658D-0A42007D25BE}"/>
              </a:ext>
            </a:extLst>
          </p:cNvPr>
          <p:cNvSpPr>
            <a:spLocks noGrp="1"/>
          </p:cNvSpPr>
          <p:nvPr>
            <p:ph type="sldNum" sz="quarter" idx="16"/>
          </p:nvPr>
        </p:nvSpPr>
        <p:spPr>
          <a:xfrm>
            <a:off x="6457654" y="6356451"/>
            <a:ext cx="2058293" cy="366117"/>
          </a:xfrm>
        </p:spPr>
        <p:txBody>
          <a:bodyPr lIns="71317" tIns="35659" rIns="71317" bIns="35659" anchor="t"/>
          <a:lstStyle>
            <a:lvl1pPr defTabSz="684607">
              <a:defRPr sz="1350">
                <a:solidFill>
                  <a:srgbClr val="000000"/>
                </a:solidFill>
                <a:latin typeface="Times New Roman" panose="02020603050405020304" pitchFamily="18" charset="0"/>
                <a:cs typeface="msgothic"/>
              </a:defRPr>
            </a:lvl1pPr>
          </a:lstStyle>
          <a:p>
            <a:pPr>
              <a:defRPr/>
            </a:pPr>
            <a:fld id="{9CD8945A-75FC-48E5-9C65-0EED381BBA24}" type="slidenum">
              <a:rPr lang="en-US" altLang="it-IT"/>
              <a:pPr>
                <a:defRPr/>
              </a:pPr>
              <a:t>‹N›</a:t>
            </a:fld>
            <a:endParaRPr lang="en-US" altLang="it-IT"/>
          </a:p>
        </p:txBody>
      </p:sp>
    </p:spTree>
    <p:extLst>
      <p:ext uri="{BB962C8B-B14F-4D97-AF65-F5344CB8AC3E}">
        <p14:creationId xmlns:p14="http://schemas.microsoft.com/office/powerpoint/2010/main" val="2221261004"/>
      </p:ext>
    </p:extLst>
  </p:cSld>
  <p:clrMapOvr>
    <a:masterClrMapping/>
  </p:clrMapOvr>
  <p:transition>
    <p:fade/>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33"/>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C7BF63F6-4B6E-3AB0-D517-831FF5ABCA66}"/>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9B37AD1E-2CD3-8C15-50D8-8436279DA65A}"/>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B72CE60A-03D7-403B-AE19-B67A904C4D60}"/>
              </a:ext>
            </a:extLst>
          </p:cNvPr>
          <p:cNvSpPr>
            <a:spLocks noGrp="1" noChangeArrowheads="1"/>
          </p:cNvSpPr>
          <p:nvPr>
            <p:ph type="sldNum" sz="quarter" idx="12"/>
          </p:nvPr>
        </p:nvSpPr>
        <p:spPr>
          <a:ln/>
        </p:spPr>
        <p:txBody>
          <a:bodyPr/>
          <a:lstStyle>
            <a:lvl1pPr>
              <a:defRPr/>
            </a:lvl1pPr>
          </a:lstStyle>
          <a:p>
            <a:fld id="{F5F0C781-844C-4D2B-9069-8A1225A2ED08}" type="slidenum">
              <a:rPr lang="it-IT" altLang="it-IT"/>
              <a:pPr/>
              <a:t>‹N›</a:t>
            </a:fld>
            <a:endParaRPr lang="it-IT" altLang="it-IT"/>
          </a:p>
        </p:txBody>
      </p:sp>
    </p:spTree>
    <p:extLst>
      <p:ext uri="{BB962C8B-B14F-4D97-AF65-F5344CB8AC3E}">
        <p14:creationId xmlns:p14="http://schemas.microsoft.com/office/powerpoint/2010/main" val="393090290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18E86F69-9150-1E71-3454-91FB2989F430}"/>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C0B1AC5A-0505-274A-142A-CFFAB40C0E01}"/>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744C44AE-909D-B3FB-B47D-B827E912056A}"/>
              </a:ext>
            </a:extLst>
          </p:cNvPr>
          <p:cNvSpPr>
            <a:spLocks noGrp="1" noChangeArrowheads="1"/>
          </p:cNvSpPr>
          <p:nvPr>
            <p:ph type="sldNum" sz="quarter" idx="12"/>
          </p:nvPr>
        </p:nvSpPr>
        <p:spPr>
          <a:ln/>
        </p:spPr>
        <p:txBody>
          <a:bodyPr/>
          <a:lstStyle>
            <a:lvl1pPr>
              <a:defRPr/>
            </a:lvl1pPr>
          </a:lstStyle>
          <a:p>
            <a:fld id="{84B635BB-C4C6-4B57-BCD3-4A45C01B4517}" type="slidenum">
              <a:rPr lang="it-IT" altLang="it-IT"/>
              <a:pPr/>
              <a:t>‹N›</a:t>
            </a:fld>
            <a:endParaRPr lang="it-IT" altLang="it-IT"/>
          </a:p>
        </p:txBody>
      </p:sp>
    </p:spTree>
    <p:extLst>
      <p:ext uri="{BB962C8B-B14F-4D97-AF65-F5344CB8AC3E}">
        <p14:creationId xmlns:p14="http://schemas.microsoft.com/office/powerpoint/2010/main" val="350414362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3"/>
            <a:ext cx="7772400" cy="1362076"/>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89980A15-0912-C988-CDAC-ED8381370A9E}"/>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55CA242F-6DB3-1722-9A22-53FDB35D05EA}"/>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8A5033D2-7698-DAA7-0EFF-CEC06050BCED}"/>
              </a:ext>
            </a:extLst>
          </p:cNvPr>
          <p:cNvSpPr>
            <a:spLocks noGrp="1" noChangeArrowheads="1"/>
          </p:cNvSpPr>
          <p:nvPr>
            <p:ph type="sldNum" sz="quarter" idx="12"/>
          </p:nvPr>
        </p:nvSpPr>
        <p:spPr>
          <a:ln/>
        </p:spPr>
        <p:txBody>
          <a:bodyPr/>
          <a:lstStyle>
            <a:lvl1pPr>
              <a:defRPr/>
            </a:lvl1pPr>
          </a:lstStyle>
          <a:p>
            <a:fld id="{9DC17DEA-8A85-47CF-BA7F-9A7197945D94}" type="slidenum">
              <a:rPr lang="it-IT" altLang="it-IT"/>
              <a:pPr/>
              <a:t>‹N›</a:t>
            </a:fld>
            <a:endParaRPr lang="it-IT" altLang="it-IT"/>
          </a:p>
        </p:txBody>
      </p:sp>
    </p:spTree>
    <p:extLst>
      <p:ext uri="{BB962C8B-B14F-4D97-AF65-F5344CB8AC3E}">
        <p14:creationId xmlns:p14="http://schemas.microsoft.com/office/powerpoint/2010/main" val="81475123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B4F39DF1-9364-5EF5-EDD9-E54619E7CADD}"/>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9C40636C-283F-0CBC-E9DA-598EF4CF7DDD}"/>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9FA77343-DC0F-BBDF-E273-D6CE83A99515}"/>
              </a:ext>
            </a:extLst>
          </p:cNvPr>
          <p:cNvSpPr>
            <a:spLocks noGrp="1" noChangeArrowheads="1"/>
          </p:cNvSpPr>
          <p:nvPr>
            <p:ph type="sldNum" sz="quarter" idx="12"/>
          </p:nvPr>
        </p:nvSpPr>
        <p:spPr>
          <a:ln/>
        </p:spPr>
        <p:txBody>
          <a:bodyPr/>
          <a:lstStyle>
            <a:lvl1pPr>
              <a:defRPr/>
            </a:lvl1pPr>
          </a:lstStyle>
          <a:p>
            <a:fld id="{9B0D6DCB-4FBF-4100-A9E8-9FE2E2D90AC0}" type="slidenum">
              <a:rPr lang="it-IT" altLang="it-IT"/>
              <a:pPr/>
              <a:t>‹N›</a:t>
            </a:fld>
            <a:endParaRPr lang="it-IT" altLang="it-IT"/>
          </a:p>
        </p:txBody>
      </p:sp>
    </p:spTree>
    <p:extLst>
      <p:ext uri="{BB962C8B-B14F-4D97-AF65-F5344CB8AC3E}">
        <p14:creationId xmlns:p14="http://schemas.microsoft.com/office/powerpoint/2010/main" val="3671463970"/>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6"/>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33" y="1535116"/>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B7C21289-20F1-A748-EF7E-053EABAF3D10}"/>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3A4B352A-34E0-BA9F-8161-BD8F28B970A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13D688C6-1B27-6F93-E46D-48FB0924C861}"/>
              </a:ext>
            </a:extLst>
          </p:cNvPr>
          <p:cNvSpPr>
            <a:spLocks noGrp="1" noChangeArrowheads="1"/>
          </p:cNvSpPr>
          <p:nvPr>
            <p:ph type="sldNum" sz="quarter" idx="12"/>
          </p:nvPr>
        </p:nvSpPr>
        <p:spPr>
          <a:ln/>
        </p:spPr>
        <p:txBody>
          <a:bodyPr/>
          <a:lstStyle>
            <a:lvl1pPr>
              <a:defRPr/>
            </a:lvl1pPr>
          </a:lstStyle>
          <a:p>
            <a:fld id="{410A171F-ED18-4B54-BD8C-7F0116518D73}" type="slidenum">
              <a:rPr lang="it-IT" altLang="it-IT"/>
              <a:pPr/>
              <a:t>‹N›</a:t>
            </a:fld>
            <a:endParaRPr lang="it-IT" altLang="it-IT"/>
          </a:p>
        </p:txBody>
      </p:sp>
    </p:spTree>
    <p:extLst>
      <p:ext uri="{BB962C8B-B14F-4D97-AF65-F5344CB8AC3E}">
        <p14:creationId xmlns:p14="http://schemas.microsoft.com/office/powerpoint/2010/main" val="89771887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E2C5F736-7AB2-2698-D383-505156AEF973}"/>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A6680C9C-811D-E88F-FC3F-14768191BBFA}"/>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5E804381-C67B-54EA-036C-8F55F833705E}"/>
              </a:ext>
            </a:extLst>
          </p:cNvPr>
          <p:cNvSpPr>
            <a:spLocks noGrp="1" noChangeArrowheads="1"/>
          </p:cNvSpPr>
          <p:nvPr>
            <p:ph type="sldNum" sz="quarter" idx="12"/>
          </p:nvPr>
        </p:nvSpPr>
        <p:spPr>
          <a:ln/>
        </p:spPr>
        <p:txBody>
          <a:bodyPr/>
          <a:lstStyle>
            <a:lvl1pPr>
              <a:defRPr/>
            </a:lvl1pPr>
          </a:lstStyle>
          <a:p>
            <a:fld id="{7C254683-525C-4864-A633-6D6523926C10}" type="slidenum">
              <a:rPr lang="it-IT" altLang="it-IT"/>
              <a:pPr/>
              <a:t>‹N›</a:t>
            </a:fld>
            <a:endParaRPr lang="it-IT" altLang="it-IT"/>
          </a:p>
        </p:txBody>
      </p:sp>
    </p:spTree>
    <p:extLst>
      <p:ext uri="{BB962C8B-B14F-4D97-AF65-F5344CB8AC3E}">
        <p14:creationId xmlns:p14="http://schemas.microsoft.com/office/powerpoint/2010/main" val="427202021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773AF6D-53CC-4DE8-C591-C339D44AD709}"/>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485FBEAE-5829-A795-2BE2-565AB8525CD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6">
            <a:extLst>
              <a:ext uri="{FF2B5EF4-FFF2-40B4-BE49-F238E27FC236}">
                <a16:creationId xmlns:a16="http://schemas.microsoft.com/office/drawing/2014/main" id="{9D89D3CB-030C-56EB-2A5F-5CFCAAB918F1}"/>
              </a:ext>
            </a:extLst>
          </p:cNvPr>
          <p:cNvSpPr>
            <a:spLocks noGrp="1" noChangeArrowheads="1"/>
          </p:cNvSpPr>
          <p:nvPr>
            <p:ph type="sldNum" sz="quarter" idx="12"/>
          </p:nvPr>
        </p:nvSpPr>
        <p:spPr>
          <a:ln/>
        </p:spPr>
        <p:txBody>
          <a:bodyPr/>
          <a:lstStyle>
            <a:lvl1pPr>
              <a:defRPr/>
            </a:lvl1pPr>
          </a:lstStyle>
          <a:p>
            <a:fld id="{5C45E750-504D-46EC-AC2B-183D640A42A1}" type="slidenum">
              <a:rPr lang="it-IT" altLang="it-IT"/>
              <a:pPr/>
              <a:t>‹N›</a:t>
            </a:fld>
            <a:endParaRPr lang="it-IT" altLang="it-IT"/>
          </a:p>
        </p:txBody>
      </p:sp>
    </p:spTree>
    <p:extLst>
      <p:ext uri="{BB962C8B-B14F-4D97-AF65-F5344CB8AC3E}">
        <p14:creationId xmlns:p14="http://schemas.microsoft.com/office/powerpoint/2010/main" val="33280594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Date Placeholder 2"/>
          <p:cNvSpPr>
            <a:spLocks noGrp="1"/>
          </p:cNvSpPr>
          <p:nvPr>
            <p:ph type="dt" sz="half" idx="10"/>
          </p:nvPr>
        </p:nvSpPr>
        <p:spPr/>
        <p:txBody>
          <a:bodyPr/>
          <a:lstStyle/>
          <a:p>
            <a:fld id="{79CD4847-11EF-4466-A8AD-85CDB7B49118}" type="datetime2">
              <a:rPr lang="en-US" smtClean="0"/>
              <a:pPr/>
              <a:t>Wednesday, November 15, 2023</a:t>
            </a:fld>
            <a:endParaRPr lang="en-US"/>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‹N›</a:t>
            </a:fld>
            <a:endParaRPr lang="en-US"/>
          </a:p>
        </p:txBody>
      </p:sp>
    </p:spTree>
    <p:extLst>
      <p:ext uri="{BB962C8B-B14F-4D97-AF65-F5344CB8AC3E}">
        <p14:creationId xmlns:p14="http://schemas.microsoft.com/office/powerpoint/2010/main" val="306886309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2" y="273051"/>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2"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92235B6D-7531-B24F-DA9B-CD2256753B11}"/>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06227F8E-E84B-C4DE-0403-592326FAA2DD}"/>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ACF3E1E9-D6DA-173E-A0CA-1426F96DAB06}"/>
              </a:ext>
            </a:extLst>
          </p:cNvPr>
          <p:cNvSpPr>
            <a:spLocks noGrp="1" noChangeArrowheads="1"/>
          </p:cNvSpPr>
          <p:nvPr>
            <p:ph type="sldNum" sz="quarter" idx="12"/>
          </p:nvPr>
        </p:nvSpPr>
        <p:spPr>
          <a:ln/>
        </p:spPr>
        <p:txBody>
          <a:bodyPr/>
          <a:lstStyle>
            <a:lvl1pPr>
              <a:defRPr/>
            </a:lvl1pPr>
          </a:lstStyle>
          <a:p>
            <a:fld id="{5802697B-92C6-4439-9ADB-93A24BC0BCD2}" type="slidenum">
              <a:rPr lang="it-IT" altLang="it-IT"/>
              <a:pPr/>
              <a:t>‹N›</a:t>
            </a:fld>
            <a:endParaRPr lang="it-IT" altLang="it-IT"/>
          </a:p>
        </p:txBody>
      </p:sp>
    </p:spTree>
    <p:extLst>
      <p:ext uri="{BB962C8B-B14F-4D97-AF65-F5344CB8AC3E}">
        <p14:creationId xmlns:p14="http://schemas.microsoft.com/office/powerpoint/2010/main" val="148378107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9A1E5B77-509A-5F0E-EB77-0F843EE8922B}"/>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FB10D85D-CEB7-3A49-C3BC-5CAD0400631A}"/>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4FC0921F-1C3E-A5C5-3492-FB834385D146}"/>
              </a:ext>
            </a:extLst>
          </p:cNvPr>
          <p:cNvSpPr>
            <a:spLocks noGrp="1" noChangeArrowheads="1"/>
          </p:cNvSpPr>
          <p:nvPr>
            <p:ph type="sldNum" sz="quarter" idx="12"/>
          </p:nvPr>
        </p:nvSpPr>
        <p:spPr>
          <a:ln/>
        </p:spPr>
        <p:txBody>
          <a:bodyPr/>
          <a:lstStyle>
            <a:lvl1pPr>
              <a:defRPr/>
            </a:lvl1pPr>
          </a:lstStyle>
          <a:p>
            <a:fld id="{D67B228C-8D2E-4645-8241-9AF1D3A0ACC2}" type="slidenum">
              <a:rPr lang="it-IT" altLang="it-IT"/>
              <a:pPr/>
              <a:t>‹N›</a:t>
            </a:fld>
            <a:endParaRPr lang="it-IT" altLang="it-IT"/>
          </a:p>
        </p:txBody>
      </p:sp>
    </p:spTree>
    <p:extLst>
      <p:ext uri="{BB962C8B-B14F-4D97-AF65-F5344CB8AC3E}">
        <p14:creationId xmlns:p14="http://schemas.microsoft.com/office/powerpoint/2010/main" val="93635774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4B0E43CE-938F-7057-BA55-2A93FE853A8A}"/>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2E634645-199B-97D0-6122-96A77845EAD0}"/>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AB91643B-9AA5-041C-CE4C-3C15FEF4C439}"/>
              </a:ext>
            </a:extLst>
          </p:cNvPr>
          <p:cNvSpPr>
            <a:spLocks noGrp="1" noChangeArrowheads="1"/>
          </p:cNvSpPr>
          <p:nvPr>
            <p:ph type="sldNum" sz="quarter" idx="12"/>
          </p:nvPr>
        </p:nvSpPr>
        <p:spPr>
          <a:ln/>
        </p:spPr>
        <p:txBody>
          <a:bodyPr/>
          <a:lstStyle>
            <a:lvl1pPr>
              <a:defRPr/>
            </a:lvl1pPr>
          </a:lstStyle>
          <a:p>
            <a:fld id="{8528A80E-CA7E-41C2-9023-FD927A3CA2F1}" type="slidenum">
              <a:rPr lang="it-IT" altLang="it-IT"/>
              <a:pPr/>
              <a:t>‹N›</a:t>
            </a:fld>
            <a:endParaRPr lang="it-IT" altLang="it-IT"/>
          </a:p>
        </p:txBody>
      </p:sp>
    </p:spTree>
    <p:extLst>
      <p:ext uri="{BB962C8B-B14F-4D97-AF65-F5344CB8AC3E}">
        <p14:creationId xmlns:p14="http://schemas.microsoft.com/office/powerpoint/2010/main" val="317510364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43"/>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43"/>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5E1F8FC0-4035-06C8-57E5-7756411C4076}"/>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F1FD62DF-72C9-6CEB-A56A-04D8A1C4124D}"/>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73BF8582-918E-B2CB-C67E-6CA7CD7C6F18}"/>
              </a:ext>
            </a:extLst>
          </p:cNvPr>
          <p:cNvSpPr>
            <a:spLocks noGrp="1" noChangeArrowheads="1"/>
          </p:cNvSpPr>
          <p:nvPr>
            <p:ph type="sldNum" sz="quarter" idx="12"/>
          </p:nvPr>
        </p:nvSpPr>
        <p:spPr>
          <a:ln/>
        </p:spPr>
        <p:txBody>
          <a:bodyPr/>
          <a:lstStyle>
            <a:lvl1pPr>
              <a:defRPr/>
            </a:lvl1pPr>
          </a:lstStyle>
          <a:p>
            <a:fld id="{A6E8705A-6B5E-487A-BEFB-07A54FC99624}" type="slidenum">
              <a:rPr lang="it-IT" altLang="it-IT"/>
              <a:pPr/>
              <a:t>‹N›</a:t>
            </a:fld>
            <a:endParaRPr lang="it-IT" altLang="it-IT"/>
          </a:p>
        </p:txBody>
      </p:sp>
    </p:spTree>
    <p:extLst>
      <p:ext uri="{BB962C8B-B14F-4D97-AF65-F5344CB8AC3E}">
        <p14:creationId xmlns:p14="http://schemas.microsoft.com/office/powerpoint/2010/main" val="205176929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abella 2"/>
          <p:cNvSpPr>
            <a:spLocks noGrp="1"/>
          </p:cNvSpPr>
          <p:nvPr>
            <p:ph type="tbl" idx="1"/>
          </p:nvPr>
        </p:nvSpPr>
        <p:spPr>
          <a:xfrm>
            <a:off x="457200" y="1600200"/>
            <a:ext cx="8229600" cy="4525963"/>
          </a:xfrm>
        </p:spPr>
        <p:txBody>
          <a:bodyPr/>
          <a:lstStyle/>
          <a:p>
            <a:pPr lvl="0"/>
            <a:endParaRPr lang="it-IT" noProof="0"/>
          </a:p>
        </p:txBody>
      </p:sp>
      <p:sp>
        <p:nvSpPr>
          <p:cNvPr id="4" name="Rectangle 4">
            <a:extLst>
              <a:ext uri="{FF2B5EF4-FFF2-40B4-BE49-F238E27FC236}">
                <a16:creationId xmlns:a16="http://schemas.microsoft.com/office/drawing/2014/main" id="{F516A7D0-7846-DB05-3C4E-4EC97C59A455}"/>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38794141-E014-8B88-C0B8-E12DB610B9F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1BD143A6-718A-E5C3-9CA0-5C1DE7266640}"/>
              </a:ext>
            </a:extLst>
          </p:cNvPr>
          <p:cNvSpPr>
            <a:spLocks noGrp="1" noChangeArrowheads="1"/>
          </p:cNvSpPr>
          <p:nvPr>
            <p:ph type="sldNum" sz="quarter" idx="12"/>
          </p:nvPr>
        </p:nvSpPr>
        <p:spPr>
          <a:ln/>
        </p:spPr>
        <p:txBody>
          <a:bodyPr/>
          <a:lstStyle>
            <a:lvl1pPr>
              <a:defRPr/>
            </a:lvl1pPr>
          </a:lstStyle>
          <a:p>
            <a:fld id="{9325708D-62C6-441A-860B-4A7E276B663B}" type="slidenum">
              <a:rPr lang="it-IT" altLang="it-IT"/>
              <a:pPr/>
              <a:t>‹N›</a:t>
            </a:fld>
            <a:endParaRPr lang="it-IT" altLang="it-IT"/>
          </a:p>
        </p:txBody>
      </p:sp>
    </p:spTree>
    <p:extLst>
      <p:ext uri="{BB962C8B-B14F-4D97-AF65-F5344CB8AC3E}">
        <p14:creationId xmlns:p14="http://schemas.microsoft.com/office/powerpoint/2010/main" val="354796214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AndTwoObj" preserve="1">
  <p:cSld name="Titolo, contenu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600203"/>
            <a:ext cx="4038600" cy="21859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4648200" y="3938595"/>
            <a:ext cx="4038600" cy="218757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Rectangle 4">
            <a:extLst>
              <a:ext uri="{FF2B5EF4-FFF2-40B4-BE49-F238E27FC236}">
                <a16:creationId xmlns:a16="http://schemas.microsoft.com/office/drawing/2014/main" id="{AC85AE06-8C39-73C4-E3C5-DBD920BACAD5}"/>
              </a:ext>
            </a:extLst>
          </p:cNvPr>
          <p:cNvSpPr>
            <a:spLocks noGrp="1" noChangeArrowheads="1"/>
          </p:cNvSpPr>
          <p:nvPr>
            <p:ph type="dt" sz="half" idx="10"/>
          </p:nvPr>
        </p:nvSpPr>
        <p:spPr>
          <a:ln/>
        </p:spPr>
        <p:txBody>
          <a:bodyPr/>
          <a:lstStyle>
            <a:lvl1pPr>
              <a:defRPr/>
            </a:lvl1pPr>
          </a:lstStyle>
          <a:p>
            <a:pPr>
              <a:defRPr/>
            </a:pPr>
            <a:endParaRPr lang="it-IT"/>
          </a:p>
        </p:txBody>
      </p:sp>
      <p:sp>
        <p:nvSpPr>
          <p:cNvPr id="7" name="Rectangle 5">
            <a:extLst>
              <a:ext uri="{FF2B5EF4-FFF2-40B4-BE49-F238E27FC236}">
                <a16:creationId xmlns:a16="http://schemas.microsoft.com/office/drawing/2014/main" id="{160AA7A3-C805-F8E6-3BB7-7B97B5C401A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8" name="Rectangle 6">
            <a:extLst>
              <a:ext uri="{FF2B5EF4-FFF2-40B4-BE49-F238E27FC236}">
                <a16:creationId xmlns:a16="http://schemas.microsoft.com/office/drawing/2014/main" id="{1C047893-A380-D7FF-36F4-D7A925789AB0}"/>
              </a:ext>
            </a:extLst>
          </p:cNvPr>
          <p:cNvSpPr>
            <a:spLocks noGrp="1" noChangeArrowheads="1"/>
          </p:cNvSpPr>
          <p:nvPr>
            <p:ph type="sldNum" sz="quarter" idx="12"/>
          </p:nvPr>
        </p:nvSpPr>
        <p:spPr>
          <a:ln/>
        </p:spPr>
        <p:txBody>
          <a:bodyPr/>
          <a:lstStyle>
            <a:lvl1pPr>
              <a:defRPr/>
            </a:lvl1pPr>
          </a:lstStyle>
          <a:p>
            <a:fld id="{87800BF3-DF82-48AC-89EF-118941D54B4B}" type="slidenum">
              <a:rPr lang="it-IT" altLang="it-IT"/>
              <a:pPr/>
              <a:t>‹N›</a:t>
            </a:fld>
            <a:endParaRPr lang="it-IT" altLang="it-IT"/>
          </a:p>
        </p:txBody>
      </p:sp>
    </p:spTree>
    <p:extLst>
      <p:ext uri="{BB962C8B-B14F-4D97-AF65-F5344CB8AC3E}">
        <p14:creationId xmlns:p14="http://schemas.microsoft.com/office/powerpoint/2010/main" val="398567589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C9D77727-B385-A6BD-4CEF-F788E25258FE}"/>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2ABE2D20-227A-69D1-0BCB-20D2539463A8}"/>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895D7CFE-3E9B-E54B-9ED6-0B9497241D5F}"/>
              </a:ext>
            </a:extLst>
          </p:cNvPr>
          <p:cNvSpPr>
            <a:spLocks noGrp="1" noChangeArrowheads="1"/>
          </p:cNvSpPr>
          <p:nvPr>
            <p:ph type="sldNum" sz="quarter" idx="12"/>
          </p:nvPr>
        </p:nvSpPr>
        <p:spPr>
          <a:ln/>
        </p:spPr>
        <p:txBody>
          <a:bodyPr/>
          <a:lstStyle>
            <a:lvl1pPr>
              <a:defRPr/>
            </a:lvl1pPr>
          </a:lstStyle>
          <a:p>
            <a:fld id="{180A104A-35B2-4A5A-BB4E-5BC6396A539E}" type="slidenum">
              <a:rPr lang="it-IT" altLang="it-IT"/>
              <a:pPr/>
              <a:t>‹N›</a:t>
            </a:fld>
            <a:endParaRPr lang="it-IT" altLang="it-IT"/>
          </a:p>
        </p:txBody>
      </p:sp>
    </p:spTree>
    <p:extLst>
      <p:ext uri="{BB962C8B-B14F-4D97-AF65-F5344CB8AC3E}">
        <p14:creationId xmlns:p14="http://schemas.microsoft.com/office/powerpoint/2010/main" val="423847715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440" y="2129984"/>
            <a:ext cx="7773120" cy="1470395"/>
          </a:xfrm>
        </p:spPr>
        <p:txBody>
          <a:bodyPr/>
          <a:lstStyle/>
          <a:p>
            <a:r>
              <a:rPr lang="it-IT"/>
              <a:t>Fare clic per modificare lo stile del titolo</a:t>
            </a:r>
          </a:p>
        </p:txBody>
      </p:sp>
      <p:sp>
        <p:nvSpPr>
          <p:cNvPr id="3" name="Sottotitolo 2"/>
          <p:cNvSpPr>
            <a:spLocks noGrp="1"/>
          </p:cNvSpPr>
          <p:nvPr>
            <p:ph type="subTitle" idx="1"/>
          </p:nvPr>
        </p:nvSpPr>
        <p:spPr>
          <a:xfrm>
            <a:off x="1372321" y="3885530"/>
            <a:ext cx="6400800" cy="1752665"/>
          </a:xfrm>
        </p:spPr>
        <p:txBody>
          <a:bodyPr/>
          <a:lstStyle>
            <a:lvl1pPr marL="0" indent="0" algn="ctr">
              <a:buNone/>
              <a:defRPr/>
            </a:lvl1pPr>
            <a:lvl2pPr marL="288800" indent="0" algn="ctr">
              <a:buNone/>
              <a:defRPr/>
            </a:lvl2pPr>
            <a:lvl3pPr marL="577600" indent="0" algn="ctr">
              <a:buNone/>
              <a:defRPr/>
            </a:lvl3pPr>
            <a:lvl4pPr marL="866401" indent="0" algn="ctr">
              <a:buNone/>
              <a:defRPr/>
            </a:lvl4pPr>
            <a:lvl5pPr marL="1155201" indent="0" algn="ctr">
              <a:buNone/>
              <a:defRPr/>
            </a:lvl5pPr>
            <a:lvl6pPr marL="1444001" indent="0" algn="ctr">
              <a:buNone/>
              <a:defRPr/>
            </a:lvl6pPr>
            <a:lvl7pPr marL="1732800" indent="0" algn="ctr">
              <a:buNone/>
              <a:defRPr/>
            </a:lvl7pPr>
            <a:lvl8pPr marL="2021603" indent="0" algn="ctr">
              <a:buNone/>
              <a:defRPr/>
            </a:lvl8pPr>
            <a:lvl9pPr marL="2310402" indent="0" algn="ctr">
              <a:buNone/>
              <a:defRPr/>
            </a:lvl9pPr>
          </a:lstStyle>
          <a:p>
            <a:r>
              <a:rPr lang="it-IT"/>
              <a:t>Fare clic per modificare lo stile del sottotitolo dello schema</a:t>
            </a:r>
          </a:p>
        </p:txBody>
      </p:sp>
    </p:spTree>
    <p:extLst>
      <p:ext uri="{BB962C8B-B14F-4D97-AF65-F5344CB8AC3E}">
        <p14:creationId xmlns:p14="http://schemas.microsoft.com/office/powerpoint/2010/main" val="129158807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19669085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880" y="4406875"/>
            <a:ext cx="7771680" cy="1362383"/>
          </a:xfrm>
        </p:spPr>
        <p:txBody>
          <a:bodyPr anchor="t"/>
          <a:lstStyle>
            <a:lvl1pPr algn="l">
              <a:defRPr sz="2550" b="1" cap="all"/>
            </a:lvl1pPr>
          </a:lstStyle>
          <a:p>
            <a:r>
              <a:rPr lang="it-IT"/>
              <a:t>Fare clic per modificare lo stile del titolo</a:t>
            </a:r>
          </a:p>
        </p:txBody>
      </p:sp>
      <p:sp>
        <p:nvSpPr>
          <p:cNvPr id="3" name="Segnaposto testo 2"/>
          <p:cNvSpPr>
            <a:spLocks noGrp="1"/>
          </p:cNvSpPr>
          <p:nvPr>
            <p:ph type="body" idx="1"/>
          </p:nvPr>
        </p:nvSpPr>
        <p:spPr>
          <a:xfrm>
            <a:off x="722880" y="2906236"/>
            <a:ext cx="7771680" cy="1500637"/>
          </a:xfrm>
        </p:spPr>
        <p:txBody>
          <a:bodyPr anchor="b"/>
          <a:lstStyle>
            <a:lvl1pPr marL="0" indent="0">
              <a:buNone/>
              <a:defRPr sz="1275"/>
            </a:lvl1pPr>
            <a:lvl2pPr marL="288800" indent="0">
              <a:buNone/>
              <a:defRPr sz="1125"/>
            </a:lvl2pPr>
            <a:lvl3pPr marL="577600" indent="0">
              <a:buNone/>
              <a:defRPr sz="975"/>
            </a:lvl3pPr>
            <a:lvl4pPr marL="866401" indent="0">
              <a:buNone/>
              <a:defRPr sz="900"/>
            </a:lvl4pPr>
            <a:lvl5pPr marL="1155201" indent="0">
              <a:buNone/>
              <a:defRPr sz="900"/>
            </a:lvl5pPr>
            <a:lvl6pPr marL="1444001" indent="0">
              <a:buNone/>
              <a:defRPr sz="900"/>
            </a:lvl6pPr>
            <a:lvl7pPr marL="1732800" indent="0">
              <a:buNone/>
              <a:defRPr sz="900"/>
            </a:lvl7pPr>
            <a:lvl8pPr marL="2021603" indent="0">
              <a:buNone/>
              <a:defRPr sz="900"/>
            </a:lvl8pPr>
            <a:lvl9pPr marL="2310402" indent="0">
              <a:buNone/>
              <a:defRPr sz="900"/>
            </a:lvl9pPr>
          </a:lstStyle>
          <a:p>
            <a:pPr lvl="0"/>
            <a:r>
              <a:rPr lang="it-IT"/>
              <a:t>Fare clic per modificare stili del testo dello schema</a:t>
            </a:r>
          </a:p>
        </p:txBody>
      </p:sp>
    </p:spTree>
    <p:extLst>
      <p:ext uri="{BB962C8B-B14F-4D97-AF65-F5344CB8AC3E}">
        <p14:creationId xmlns:p14="http://schemas.microsoft.com/office/powerpoint/2010/main" val="7438350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68457A-3AB9-4880-8A0C-9F8524491207}" type="datetime2">
              <a:rPr lang="en-US" smtClean="0"/>
              <a:pPr/>
              <a:t>Wednesday, November 15, 2023</a:t>
            </a:fld>
            <a:endParaRPr lang="en-US"/>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‹N›</a:t>
            </a:fld>
            <a:endParaRPr lang="en-US"/>
          </a:p>
        </p:txBody>
      </p:sp>
    </p:spTree>
    <p:extLst>
      <p:ext uri="{BB962C8B-B14F-4D97-AF65-F5344CB8AC3E}">
        <p14:creationId xmlns:p14="http://schemas.microsoft.com/office/powerpoint/2010/main" val="3961452062"/>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71040" y="1906762"/>
            <a:ext cx="3833280" cy="4319015"/>
          </a:xfrm>
        </p:spPr>
        <p:txBody>
          <a:bodyPr/>
          <a:lstStyle>
            <a:lvl1pPr>
              <a:defRPr sz="1800"/>
            </a:lvl1pPr>
            <a:lvl2pPr>
              <a:defRPr sz="1500"/>
            </a:lvl2pPr>
            <a:lvl3pPr>
              <a:defRPr sz="1275"/>
            </a:lvl3pPr>
            <a:lvl4pPr>
              <a:defRPr sz="1125"/>
            </a:lvl4pPr>
            <a:lvl5pPr>
              <a:defRPr sz="1125"/>
            </a:lvl5pPr>
            <a:lvl6pPr>
              <a:defRPr sz="1125"/>
            </a:lvl6pPr>
            <a:lvl7pPr>
              <a:defRPr sz="1125"/>
            </a:lvl7pPr>
            <a:lvl8pPr>
              <a:defRPr sz="1125"/>
            </a:lvl8pPr>
            <a:lvl9pPr>
              <a:defRPr sz="1125"/>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2561" y="1906762"/>
            <a:ext cx="3834720" cy="4319015"/>
          </a:xfrm>
        </p:spPr>
        <p:txBody>
          <a:bodyPr/>
          <a:lstStyle>
            <a:lvl1pPr>
              <a:defRPr sz="1800"/>
            </a:lvl1pPr>
            <a:lvl2pPr>
              <a:defRPr sz="1500"/>
            </a:lvl2pPr>
            <a:lvl3pPr>
              <a:defRPr sz="1275"/>
            </a:lvl3pPr>
            <a:lvl4pPr>
              <a:defRPr sz="1125"/>
            </a:lvl4pPr>
            <a:lvl5pPr>
              <a:defRPr sz="1125"/>
            </a:lvl5pPr>
            <a:lvl6pPr>
              <a:defRPr sz="1125"/>
            </a:lvl6pPr>
            <a:lvl7pPr>
              <a:defRPr sz="1125"/>
            </a:lvl7pPr>
            <a:lvl8pPr>
              <a:defRPr sz="1125"/>
            </a:lvl8pPr>
            <a:lvl9pPr>
              <a:defRPr sz="1125"/>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64492387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921" y="275071"/>
            <a:ext cx="8229600" cy="114204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920" y="1535204"/>
            <a:ext cx="4039200" cy="639427"/>
          </a:xfrm>
        </p:spPr>
        <p:txBody>
          <a:bodyPr anchor="b"/>
          <a:lstStyle>
            <a:lvl1pPr marL="0" indent="0">
              <a:buNone/>
              <a:defRPr sz="1500" b="1"/>
            </a:lvl1pPr>
            <a:lvl2pPr marL="288800" indent="0">
              <a:buNone/>
              <a:defRPr sz="1275" b="1"/>
            </a:lvl2pPr>
            <a:lvl3pPr marL="577600" indent="0">
              <a:buNone/>
              <a:defRPr sz="1125" b="1"/>
            </a:lvl3pPr>
            <a:lvl4pPr marL="866401" indent="0">
              <a:buNone/>
              <a:defRPr sz="975" b="1"/>
            </a:lvl4pPr>
            <a:lvl5pPr marL="1155201" indent="0">
              <a:buNone/>
              <a:defRPr sz="975" b="1"/>
            </a:lvl5pPr>
            <a:lvl6pPr marL="1444001" indent="0">
              <a:buNone/>
              <a:defRPr sz="975" b="1"/>
            </a:lvl6pPr>
            <a:lvl7pPr marL="1732800" indent="0">
              <a:buNone/>
              <a:defRPr sz="975" b="1"/>
            </a:lvl7pPr>
            <a:lvl8pPr marL="2021603" indent="0">
              <a:buNone/>
              <a:defRPr sz="975" b="1"/>
            </a:lvl8pPr>
            <a:lvl9pPr marL="2310402" indent="0">
              <a:buNone/>
              <a:defRPr sz="975" b="1"/>
            </a:lvl9pPr>
          </a:lstStyle>
          <a:p>
            <a:pPr lvl="0"/>
            <a:r>
              <a:rPr lang="it-IT"/>
              <a:t>Fare clic per modificare stili del testo dello schema</a:t>
            </a:r>
          </a:p>
        </p:txBody>
      </p:sp>
      <p:sp>
        <p:nvSpPr>
          <p:cNvPr id="4" name="Segnaposto contenuto 3"/>
          <p:cNvSpPr>
            <a:spLocks noGrp="1"/>
          </p:cNvSpPr>
          <p:nvPr>
            <p:ph sz="half" idx="2"/>
          </p:nvPr>
        </p:nvSpPr>
        <p:spPr>
          <a:xfrm>
            <a:off x="457920" y="2174630"/>
            <a:ext cx="4039200" cy="3951775"/>
          </a:xfrm>
        </p:spPr>
        <p:txBody>
          <a:bodyPr/>
          <a:lstStyle>
            <a:lvl1pPr>
              <a:defRPr sz="1500"/>
            </a:lvl1pPr>
            <a:lvl2pPr>
              <a:defRPr sz="1275"/>
            </a:lvl2pPr>
            <a:lvl3pPr>
              <a:defRPr sz="1125"/>
            </a:lvl3pPr>
            <a:lvl4pPr>
              <a:defRPr sz="975"/>
            </a:lvl4pPr>
            <a:lvl5pPr>
              <a:defRPr sz="975"/>
            </a:lvl5pPr>
            <a:lvl6pPr>
              <a:defRPr sz="975"/>
            </a:lvl6pPr>
            <a:lvl7pPr>
              <a:defRPr sz="975"/>
            </a:lvl7pPr>
            <a:lvl8pPr>
              <a:defRPr sz="975"/>
            </a:lvl8pPr>
            <a:lvl9pPr>
              <a:defRPr sz="975"/>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441" y="1535204"/>
            <a:ext cx="4042080" cy="639427"/>
          </a:xfrm>
        </p:spPr>
        <p:txBody>
          <a:bodyPr anchor="b"/>
          <a:lstStyle>
            <a:lvl1pPr marL="0" indent="0">
              <a:buNone/>
              <a:defRPr sz="1500" b="1"/>
            </a:lvl1pPr>
            <a:lvl2pPr marL="288800" indent="0">
              <a:buNone/>
              <a:defRPr sz="1275" b="1"/>
            </a:lvl2pPr>
            <a:lvl3pPr marL="577600" indent="0">
              <a:buNone/>
              <a:defRPr sz="1125" b="1"/>
            </a:lvl3pPr>
            <a:lvl4pPr marL="866401" indent="0">
              <a:buNone/>
              <a:defRPr sz="975" b="1"/>
            </a:lvl4pPr>
            <a:lvl5pPr marL="1155201" indent="0">
              <a:buNone/>
              <a:defRPr sz="975" b="1"/>
            </a:lvl5pPr>
            <a:lvl6pPr marL="1444001" indent="0">
              <a:buNone/>
              <a:defRPr sz="975" b="1"/>
            </a:lvl6pPr>
            <a:lvl7pPr marL="1732800" indent="0">
              <a:buNone/>
              <a:defRPr sz="975" b="1"/>
            </a:lvl7pPr>
            <a:lvl8pPr marL="2021603" indent="0">
              <a:buNone/>
              <a:defRPr sz="975" b="1"/>
            </a:lvl8pPr>
            <a:lvl9pPr marL="2310402" indent="0">
              <a:buNone/>
              <a:defRPr sz="975" b="1"/>
            </a:lvl9pPr>
          </a:lstStyle>
          <a:p>
            <a:pPr lvl="0"/>
            <a:r>
              <a:rPr lang="it-IT"/>
              <a:t>Fare clic per modificare stili del testo dello schema</a:t>
            </a:r>
          </a:p>
        </p:txBody>
      </p:sp>
      <p:sp>
        <p:nvSpPr>
          <p:cNvPr id="6" name="Segnaposto contenuto 5"/>
          <p:cNvSpPr>
            <a:spLocks noGrp="1"/>
          </p:cNvSpPr>
          <p:nvPr>
            <p:ph sz="quarter" idx="4"/>
          </p:nvPr>
        </p:nvSpPr>
        <p:spPr>
          <a:xfrm>
            <a:off x="4645441" y="2174630"/>
            <a:ext cx="4042080" cy="3951775"/>
          </a:xfrm>
        </p:spPr>
        <p:txBody>
          <a:bodyPr/>
          <a:lstStyle>
            <a:lvl1pPr>
              <a:defRPr sz="1500"/>
            </a:lvl1pPr>
            <a:lvl2pPr>
              <a:defRPr sz="1275"/>
            </a:lvl2pPr>
            <a:lvl3pPr>
              <a:defRPr sz="1125"/>
            </a:lvl3pPr>
            <a:lvl4pPr>
              <a:defRPr sz="975"/>
            </a:lvl4pPr>
            <a:lvl5pPr>
              <a:defRPr sz="975"/>
            </a:lvl5pPr>
            <a:lvl6pPr>
              <a:defRPr sz="975"/>
            </a:lvl6pPr>
            <a:lvl7pPr>
              <a:defRPr sz="975"/>
            </a:lvl7pPr>
            <a:lvl8pPr>
              <a:defRPr sz="975"/>
            </a:lvl8pPr>
            <a:lvl9pPr>
              <a:defRPr sz="975"/>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969922871"/>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extLst>
      <p:ext uri="{BB962C8B-B14F-4D97-AF65-F5344CB8AC3E}">
        <p14:creationId xmlns:p14="http://schemas.microsoft.com/office/powerpoint/2010/main" val="40162612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5755378"/>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920" y="273629"/>
            <a:ext cx="3008160" cy="1160763"/>
          </a:xfrm>
        </p:spPr>
        <p:txBody>
          <a:bodyPr anchor="b"/>
          <a:lstStyle>
            <a:lvl1pPr algn="l">
              <a:defRPr sz="1275" b="1"/>
            </a:lvl1pPr>
          </a:lstStyle>
          <a:p>
            <a:r>
              <a:rPr lang="it-IT"/>
              <a:t>Fare clic per modificare lo stile del titolo</a:t>
            </a:r>
          </a:p>
        </p:txBody>
      </p:sp>
      <p:sp>
        <p:nvSpPr>
          <p:cNvPr id="3" name="Segnaposto contenuto 2"/>
          <p:cNvSpPr>
            <a:spLocks noGrp="1"/>
          </p:cNvSpPr>
          <p:nvPr>
            <p:ph idx="1"/>
          </p:nvPr>
        </p:nvSpPr>
        <p:spPr>
          <a:xfrm>
            <a:off x="3575521" y="273631"/>
            <a:ext cx="5112000" cy="5852775"/>
          </a:xfrm>
        </p:spPr>
        <p:txBody>
          <a:bodyPr/>
          <a:lstStyle>
            <a:lvl1pPr>
              <a:defRPr sz="2025"/>
            </a:lvl1pPr>
            <a:lvl2pPr>
              <a:defRPr sz="1800"/>
            </a:lvl2pPr>
            <a:lvl3pPr>
              <a:defRPr sz="1500"/>
            </a:lvl3pPr>
            <a:lvl4pPr>
              <a:defRPr sz="1275"/>
            </a:lvl4pPr>
            <a:lvl5pPr>
              <a:defRPr sz="1275"/>
            </a:lvl5pPr>
            <a:lvl6pPr>
              <a:defRPr sz="1275"/>
            </a:lvl6pPr>
            <a:lvl7pPr>
              <a:defRPr sz="1275"/>
            </a:lvl7pPr>
            <a:lvl8pPr>
              <a:defRPr sz="1275"/>
            </a:lvl8pPr>
            <a:lvl9pPr>
              <a:defRPr sz="1275"/>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920" y="1434393"/>
            <a:ext cx="3008160" cy="4692012"/>
          </a:xfrm>
        </p:spPr>
        <p:txBody>
          <a:bodyPr/>
          <a:lstStyle>
            <a:lvl1pPr marL="0" indent="0">
              <a:buNone/>
              <a:defRPr sz="900"/>
            </a:lvl1pPr>
            <a:lvl2pPr marL="288800" indent="0">
              <a:buNone/>
              <a:defRPr sz="750"/>
            </a:lvl2pPr>
            <a:lvl3pPr marL="577600" indent="0">
              <a:buNone/>
              <a:defRPr sz="600"/>
            </a:lvl3pPr>
            <a:lvl4pPr marL="866401" indent="0">
              <a:buNone/>
              <a:defRPr sz="600"/>
            </a:lvl4pPr>
            <a:lvl5pPr marL="1155201" indent="0">
              <a:buNone/>
              <a:defRPr sz="600"/>
            </a:lvl5pPr>
            <a:lvl6pPr marL="1444001" indent="0">
              <a:buNone/>
              <a:defRPr sz="600"/>
            </a:lvl6pPr>
            <a:lvl7pPr marL="1732800" indent="0">
              <a:buNone/>
              <a:defRPr sz="600"/>
            </a:lvl7pPr>
            <a:lvl8pPr marL="2021603" indent="0">
              <a:buNone/>
              <a:defRPr sz="600"/>
            </a:lvl8pPr>
            <a:lvl9pPr marL="2310402" indent="0">
              <a:buNone/>
              <a:defRPr sz="600"/>
            </a:lvl9pPr>
          </a:lstStyle>
          <a:p>
            <a:pPr lvl="0"/>
            <a:r>
              <a:rPr lang="it-IT"/>
              <a:t>Fare clic per modificare stili del testo dello schema</a:t>
            </a:r>
          </a:p>
        </p:txBody>
      </p:sp>
    </p:spTree>
    <p:extLst>
      <p:ext uri="{BB962C8B-B14F-4D97-AF65-F5344CB8AC3E}">
        <p14:creationId xmlns:p14="http://schemas.microsoft.com/office/powerpoint/2010/main" val="314272060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801" y="4800027"/>
            <a:ext cx="5486400" cy="567420"/>
          </a:xfrm>
        </p:spPr>
        <p:txBody>
          <a:bodyPr anchor="b"/>
          <a:lstStyle>
            <a:lvl1pPr algn="l">
              <a:defRPr sz="1275" b="1"/>
            </a:lvl1pPr>
          </a:lstStyle>
          <a:p>
            <a:r>
              <a:rPr lang="it-IT"/>
              <a:t>Fare clic per modificare lo stile del titolo</a:t>
            </a:r>
          </a:p>
        </p:txBody>
      </p:sp>
      <p:sp>
        <p:nvSpPr>
          <p:cNvPr id="3" name="Segnaposto immagine 2"/>
          <p:cNvSpPr>
            <a:spLocks noGrp="1"/>
          </p:cNvSpPr>
          <p:nvPr>
            <p:ph type="pic" idx="1"/>
          </p:nvPr>
        </p:nvSpPr>
        <p:spPr>
          <a:xfrm>
            <a:off x="1792801" y="612067"/>
            <a:ext cx="5486400" cy="4115952"/>
          </a:xfrm>
        </p:spPr>
        <p:txBody>
          <a:bodyPr/>
          <a:lstStyle>
            <a:lvl1pPr marL="0" indent="0">
              <a:buNone/>
              <a:defRPr sz="2025"/>
            </a:lvl1pPr>
            <a:lvl2pPr marL="288800" indent="0">
              <a:buNone/>
              <a:defRPr sz="1800"/>
            </a:lvl2pPr>
            <a:lvl3pPr marL="577600" indent="0">
              <a:buNone/>
              <a:defRPr sz="1500"/>
            </a:lvl3pPr>
            <a:lvl4pPr marL="866401" indent="0">
              <a:buNone/>
              <a:defRPr sz="1275"/>
            </a:lvl4pPr>
            <a:lvl5pPr marL="1155201" indent="0">
              <a:buNone/>
              <a:defRPr sz="1275"/>
            </a:lvl5pPr>
            <a:lvl6pPr marL="1444001" indent="0">
              <a:buNone/>
              <a:defRPr sz="1275"/>
            </a:lvl6pPr>
            <a:lvl7pPr marL="1732800" indent="0">
              <a:buNone/>
              <a:defRPr sz="1275"/>
            </a:lvl7pPr>
            <a:lvl8pPr marL="2021603" indent="0">
              <a:buNone/>
              <a:defRPr sz="1275"/>
            </a:lvl8pPr>
            <a:lvl9pPr marL="2310402" indent="0">
              <a:buNone/>
              <a:defRPr sz="1275"/>
            </a:lvl9pPr>
          </a:lstStyle>
          <a:p>
            <a:pPr lvl="0"/>
            <a:endParaRPr lang="it-IT" noProof="0"/>
          </a:p>
        </p:txBody>
      </p:sp>
      <p:sp>
        <p:nvSpPr>
          <p:cNvPr id="4" name="Segnaposto testo 3"/>
          <p:cNvSpPr>
            <a:spLocks noGrp="1"/>
          </p:cNvSpPr>
          <p:nvPr>
            <p:ph type="body" sz="half" idx="2"/>
          </p:nvPr>
        </p:nvSpPr>
        <p:spPr>
          <a:xfrm>
            <a:off x="1792801" y="5367445"/>
            <a:ext cx="5486400" cy="805044"/>
          </a:xfrm>
        </p:spPr>
        <p:txBody>
          <a:bodyPr/>
          <a:lstStyle>
            <a:lvl1pPr marL="0" indent="0">
              <a:buNone/>
              <a:defRPr sz="900"/>
            </a:lvl1pPr>
            <a:lvl2pPr marL="288800" indent="0">
              <a:buNone/>
              <a:defRPr sz="750"/>
            </a:lvl2pPr>
            <a:lvl3pPr marL="577600" indent="0">
              <a:buNone/>
              <a:defRPr sz="600"/>
            </a:lvl3pPr>
            <a:lvl4pPr marL="866401" indent="0">
              <a:buNone/>
              <a:defRPr sz="600"/>
            </a:lvl4pPr>
            <a:lvl5pPr marL="1155201" indent="0">
              <a:buNone/>
              <a:defRPr sz="600"/>
            </a:lvl5pPr>
            <a:lvl6pPr marL="1444001" indent="0">
              <a:buNone/>
              <a:defRPr sz="600"/>
            </a:lvl6pPr>
            <a:lvl7pPr marL="1732800" indent="0">
              <a:buNone/>
              <a:defRPr sz="600"/>
            </a:lvl7pPr>
            <a:lvl8pPr marL="2021603" indent="0">
              <a:buNone/>
              <a:defRPr sz="600"/>
            </a:lvl8pPr>
            <a:lvl9pPr marL="2310402" indent="0">
              <a:buNone/>
              <a:defRPr sz="600"/>
            </a:lvl9pPr>
          </a:lstStyle>
          <a:p>
            <a:pPr lvl="0"/>
            <a:r>
              <a:rPr lang="it-IT"/>
              <a:t>Fare clic per modificare stili del testo dello schema</a:t>
            </a:r>
          </a:p>
        </p:txBody>
      </p:sp>
    </p:spTree>
    <p:extLst>
      <p:ext uri="{BB962C8B-B14F-4D97-AF65-F5344CB8AC3E}">
        <p14:creationId xmlns:p14="http://schemas.microsoft.com/office/powerpoint/2010/main" val="17172977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4239156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26081" y="568864"/>
            <a:ext cx="1951200" cy="565691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71040" y="568864"/>
            <a:ext cx="5716800" cy="565691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63943686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6777FBE-D1AC-2F2E-3F3D-432E974FA9E8}"/>
              </a:ext>
            </a:extLst>
          </p:cNvPr>
          <p:cNvSpPr/>
          <p:nvPr/>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3" name="Rectangle 6">
            <a:extLst>
              <a:ext uri="{FF2B5EF4-FFF2-40B4-BE49-F238E27FC236}">
                <a16:creationId xmlns:a16="http://schemas.microsoft.com/office/drawing/2014/main" id="{25A6B46E-646D-12D9-EDE2-5419394AB4B9}"/>
              </a:ext>
            </a:extLst>
          </p:cNvPr>
          <p:cNvSpPr/>
          <p:nvPr userDrawn="1"/>
        </p:nvSpPr>
        <p:spPr>
          <a:xfrm>
            <a:off x="144364" y="1028405"/>
            <a:ext cx="8999636" cy="251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3487" tIns="26744" rIns="53487" bIns="26744" anchor="ctr"/>
          <a:lstStyle/>
          <a:p>
            <a:pPr algn="ctr" defTabSz="684765" fontAlgn="auto">
              <a:spcBef>
                <a:spcPts val="0"/>
              </a:spcBef>
              <a:spcAft>
                <a:spcPts val="0"/>
              </a:spcAft>
              <a:defRPr/>
            </a:pPr>
            <a:endParaRPr lang="en-US" sz="1050">
              <a:solidFill>
                <a:srgbClr val="FFFFFF"/>
              </a:solidFill>
            </a:endParaRPr>
          </a:p>
        </p:txBody>
      </p:sp>
      <p:sp>
        <p:nvSpPr>
          <p:cNvPr id="6" name="Text Placeholder 5"/>
          <p:cNvSpPr>
            <a:spLocks noGrp="1"/>
          </p:cNvSpPr>
          <p:nvPr>
            <p:ph type="body" sz="quarter" idx="13"/>
          </p:nvPr>
        </p:nvSpPr>
        <p:spPr>
          <a:xfrm>
            <a:off x="364677" y="5852160"/>
            <a:ext cx="7543799" cy="1005840"/>
          </a:xfrm>
        </p:spPr>
        <p:txBody>
          <a:bodyPr anchor="b">
            <a:noAutofit/>
          </a:bodyPr>
          <a:lstStyle>
            <a:lvl1pPr marL="0" indent="0">
              <a:spcBef>
                <a:spcPts val="176"/>
              </a:spcBef>
              <a:buNone/>
              <a:defRPr sz="600"/>
            </a:lvl1pPr>
            <a:lvl2pPr marL="133720" indent="0">
              <a:spcBef>
                <a:spcPts val="176"/>
              </a:spcBef>
              <a:buNone/>
              <a:defRPr sz="600"/>
            </a:lvl2pPr>
            <a:lvl3pPr marL="267440" indent="0">
              <a:spcBef>
                <a:spcPts val="176"/>
              </a:spcBef>
              <a:buNone/>
              <a:defRPr sz="600"/>
            </a:lvl3pPr>
            <a:lvl4pPr marL="401160" indent="0">
              <a:spcBef>
                <a:spcPts val="176"/>
              </a:spcBef>
              <a:buNone/>
              <a:defRPr sz="600"/>
            </a:lvl4pPr>
            <a:lvl5pPr marL="534878" indent="0">
              <a:spcBef>
                <a:spcPts val="176"/>
              </a:spcBef>
              <a:buNone/>
              <a:defRPr sz="600"/>
            </a:lvl5pPr>
          </a:lstStyle>
          <a:p>
            <a:pPr lvl="0"/>
            <a:r>
              <a:rPr lang="it-IT"/>
              <a:t>Fare clic per modificare stili del testo dello schema</a:t>
            </a:r>
          </a:p>
        </p:txBody>
      </p:sp>
      <p:sp>
        <p:nvSpPr>
          <p:cNvPr id="4" name="Date Placeholder 1">
            <a:extLst>
              <a:ext uri="{FF2B5EF4-FFF2-40B4-BE49-F238E27FC236}">
                <a16:creationId xmlns:a16="http://schemas.microsoft.com/office/drawing/2014/main" id="{EA2A069F-1E16-9ADB-806E-843A34C3AD4F}"/>
              </a:ext>
            </a:extLst>
          </p:cNvPr>
          <p:cNvSpPr>
            <a:spLocks noGrp="1"/>
          </p:cNvSpPr>
          <p:nvPr>
            <p:ph type="dt" sz="half" idx="14"/>
          </p:nvPr>
        </p:nvSpPr>
        <p:spPr>
          <a:xfrm>
            <a:off x="628056" y="6356451"/>
            <a:ext cx="2058293" cy="366117"/>
          </a:xfrm>
          <a:prstGeom prst="rect">
            <a:avLst/>
          </a:prstGeo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fld id="{408FCA80-FC87-4210-AF18-6E469E01E990}" type="datetime1">
              <a:rPr lang="en-US"/>
              <a:pPr>
                <a:defRPr/>
              </a:pPr>
              <a:t>11/15/2023</a:t>
            </a:fld>
            <a:endParaRPr lang="en-US"/>
          </a:p>
        </p:txBody>
      </p:sp>
      <p:sp>
        <p:nvSpPr>
          <p:cNvPr id="5" name="Footer Placeholder 2">
            <a:extLst>
              <a:ext uri="{FF2B5EF4-FFF2-40B4-BE49-F238E27FC236}">
                <a16:creationId xmlns:a16="http://schemas.microsoft.com/office/drawing/2014/main" id="{5A8D09F8-6C02-51F8-7D56-D6D8EF033A2B}"/>
              </a:ext>
            </a:extLst>
          </p:cNvPr>
          <p:cNvSpPr>
            <a:spLocks noGrp="1"/>
          </p:cNvSpPr>
          <p:nvPr>
            <p:ph type="ftr" sz="quarter" idx="15"/>
          </p:nvPr>
        </p:nvSpPr>
        <p:spPr>
          <a:xfrm>
            <a:off x="3028654" y="6356451"/>
            <a:ext cx="3086695" cy="366117"/>
          </a:xfrm>
          <a:prstGeom prst="rect">
            <a:avLst/>
          </a:prstGeom>
        </p:spPr>
        <p:txBody>
          <a:bodyPr lIns="71317" tIns="35659" rIns="71317" bIns="35659"/>
          <a:lstStyle>
            <a:lvl1pPr defTabSz="684765" fontAlgn="auto">
              <a:spcBef>
                <a:spcPts val="0"/>
              </a:spcBef>
              <a:spcAft>
                <a:spcPts val="0"/>
              </a:spcAft>
              <a:defRPr sz="1350">
                <a:solidFill>
                  <a:srgbClr val="000000"/>
                </a:solidFill>
                <a:latin typeface="Times New Roman"/>
              </a:defRPr>
            </a:lvl1pPr>
          </a:lstStyle>
          <a:p>
            <a:pPr>
              <a:defRPr/>
            </a:pPr>
            <a:endParaRPr lang="en-US"/>
          </a:p>
        </p:txBody>
      </p:sp>
      <p:sp>
        <p:nvSpPr>
          <p:cNvPr id="7" name="Slide Number Placeholder 3">
            <a:extLst>
              <a:ext uri="{FF2B5EF4-FFF2-40B4-BE49-F238E27FC236}">
                <a16:creationId xmlns:a16="http://schemas.microsoft.com/office/drawing/2014/main" id="{232AEB4C-363C-0743-A247-FDB5D071ADF0}"/>
              </a:ext>
            </a:extLst>
          </p:cNvPr>
          <p:cNvSpPr>
            <a:spLocks noGrp="1"/>
          </p:cNvSpPr>
          <p:nvPr>
            <p:ph type="sldNum" sz="quarter" idx="16"/>
          </p:nvPr>
        </p:nvSpPr>
        <p:spPr>
          <a:xfrm>
            <a:off x="6457654" y="6356451"/>
            <a:ext cx="2058293" cy="366117"/>
          </a:xfrm>
          <a:prstGeom prst="rect">
            <a:avLst/>
          </a:prstGeom>
        </p:spPr>
        <p:txBody>
          <a:bodyPr vert="horz" wrap="square" lIns="71317" tIns="35659" rIns="71317" bIns="35659" numCol="1" anchor="t" anchorCtr="0" compatLnSpc="1">
            <a:prstTxWarp prst="textNoShape">
              <a:avLst/>
            </a:prstTxWarp>
          </a:bodyPr>
          <a:lstStyle>
            <a:lvl1pPr defTabSz="684607">
              <a:defRPr sz="1350">
                <a:solidFill>
                  <a:srgbClr val="000000"/>
                </a:solidFill>
                <a:latin typeface="Times New Roman" panose="02020603050405020304" pitchFamily="18" charset="0"/>
                <a:cs typeface="msgothic"/>
              </a:defRPr>
            </a:lvl1pPr>
          </a:lstStyle>
          <a:p>
            <a:pPr>
              <a:defRPr/>
            </a:pPr>
            <a:fld id="{C1A6BDDA-C488-4D85-A077-47CC069EA772}" type="slidenum">
              <a:rPr lang="en-US" altLang="it-IT"/>
              <a:pPr>
                <a:defRPr/>
              </a:pPr>
              <a:t>‹N›</a:t>
            </a:fld>
            <a:endParaRPr lang="en-US" altLang="it-IT"/>
          </a:p>
        </p:txBody>
      </p:sp>
    </p:spTree>
    <p:extLst>
      <p:ext uri="{BB962C8B-B14F-4D97-AF65-F5344CB8AC3E}">
        <p14:creationId xmlns:p14="http://schemas.microsoft.com/office/powerpoint/2010/main" val="502991827"/>
      </p:ext>
    </p:extLst>
  </p:cSld>
  <p:clrMapOvr>
    <a:masterClrMapping/>
  </p:clrMapOvr>
  <p:transition>
    <p:fade/>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6" name="Title 8"/>
          <p:cNvSpPr>
            <a:spLocks noGrp="1"/>
          </p:cNvSpPr>
          <p:nvPr>
            <p:ph type="title"/>
          </p:nvPr>
        </p:nvSpPr>
        <p:spPr>
          <a:xfrm>
            <a:off x="237070" y="192000"/>
            <a:ext cx="8765651" cy="672000"/>
          </a:xfrm>
          <a:prstGeom prst="rect">
            <a:avLst/>
          </a:prstGeom>
        </p:spPr>
        <p:txBody>
          <a:bodyPr/>
          <a:lstStyle>
            <a:lvl1pPr algn="l" defTabSz="356539" rtl="0" eaLnBrk="1" latinLnBrk="0" hangingPunct="1">
              <a:lnSpc>
                <a:spcPct val="100000"/>
              </a:lnSpc>
              <a:spcBef>
                <a:spcPct val="0"/>
              </a:spcBef>
              <a:buNone/>
              <a:defRPr lang="en-GB" sz="1875" b="1" kern="1200" baseline="0" noProof="0" dirty="0">
                <a:solidFill>
                  <a:srgbClr val="830051"/>
                </a:solidFill>
                <a:latin typeface="Arial" pitchFamily="34" charset="0"/>
                <a:ea typeface="+mj-ea"/>
                <a:cs typeface="Arial" pitchFamily="34" charset="0"/>
              </a:defRPr>
            </a:lvl1pPr>
          </a:lstStyle>
          <a:p>
            <a:r>
              <a:rPr lang="it-IT" noProof="0"/>
              <a:t>Fare clic per modificare lo stile del titolo</a:t>
            </a:r>
            <a:endParaRPr lang="en-GB" noProof="0" dirty="0"/>
          </a:p>
        </p:txBody>
      </p:sp>
      <p:sp>
        <p:nvSpPr>
          <p:cNvPr id="2" name="Slide Number Placeholder 5">
            <a:extLst>
              <a:ext uri="{FF2B5EF4-FFF2-40B4-BE49-F238E27FC236}">
                <a16:creationId xmlns:a16="http://schemas.microsoft.com/office/drawing/2014/main" id="{74B19D6B-0C89-45E3-7F6E-339D124EFDAB}"/>
              </a:ext>
            </a:extLst>
          </p:cNvPr>
          <p:cNvSpPr>
            <a:spLocks noGrp="1"/>
          </p:cNvSpPr>
          <p:nvPr>
            <p:ph type="sldNum" sz="quarter" idx="10"/>
          </p:nvPr>
        </p:nvSpPr>
        <p:spPr>
          <a:xfrm>
            <a:off x="318494" y="6462118"/>
            <a:ext cx="395883" cy="215801"/>
          </a:xfrm>
          <a:prstGeom prst="rect">
            <a:avLst/>
          </a:prstGeom>
        </p:spPr>
        <p:txBody>
          <a:bodyPr vert="horz" wrap="square" lIns="0" tIns="0" rIns="0" bIns="0" numCol="1" anchor="t" anchorCtr="0" compatLnSpc="1">
            <a:prstTxWarp prst="textNoShape">
              <a:avLst/>
            </a:prstTxWarp>
          </a:bodyPr>
          <a:lstStyle>
            <a:lvl1pPr>
              <a:defRPr sz="600" b="1">
                <a:solidFill>
                  <a:srgbClr val="000000"/>
                </a:solidFill>
                <a:cs typeface="msgothic"/>
              </a:defRPr>
            </a:lvl1pPr>
          </a:lstStyle>
          <a:p>
            <a:pPr>
              <a:defRPr/>
            </a:pPr>
            <a:fld id="{6C1A3FDC-30DA-4FC6-8444-7AEE4D2276D5}" type="slidenum">
              <a:rPr lang="en-GB" altLang="it-IT"/>
              <a:pPr>
                <a:defRPr/>
              </a:pPr>
              <a:t>‹N›</a:t>
            </a:fld>
            <a:endParaRPr lang="en-GB" altLang="it-IT"/>
          </a:p>
        </p:txBody>
      </p:sp>
    </p:spTree>
    <p:extLst>
      <p:ext uri="{BB962C8B-B14F-4D97-AF65-F5344CB8AC3E}">
        <p14:creationId xmlns:p14="http://schemas.microsoft.com/office/powerpoint/2010/main" val="393897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H"/>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4" name="Date Placeholder 3"/>
          <p:cNvSpPr>
            <a:spLocks noGrp="1"/>
          </p:cNvSpPr>
          <p:nvPr>
            <p:ph type="dt" sz="half" idx="10"/>
          </p:nvPr>
        </p:nvSpPr>
        <p:spPr/>
        <p:txBody>
          <a:bodyPr/>
          <a:lstStyle/>
          <a:p>
            <a:fld id="{B6B1ED9C-7E04-4261-83B7-3A3530DB681F}" type="datetimeFigureOut">
              <a:rPr lang="fr-CH" smtClean="0"/>
              <a:t>15.11.2023</a:t>
            </a:fld>
            <a:endParaRPr lang="fr-CH"/>
          </a:p>
        </p:txBody>
      </p:sp>
      <p:sp>
        <p:nvSpPr>
          <p:cNvPr id="5" name="Footer Placeholder 4"/>
          <p:cNvSpPr>
            <a:spLocks noGrp="1"/>
          </p:cNvSpPr>
          <p:nvPr>
            <p:ph type="ftr" sz="quarter" idx="11"/>
          </p:nvPr>
        </p:nvSpPr>
        <p:spPr/>
        <p:txBody>
          <a:bodyPr/>
          <a:lstStyle/>
          <a:p>
            <a:endParaRPr lang="fr-CH"/>
          </a:p>
        </p:txBody>
      </p:sp>
      <p:sp>
        <p:nvSpPr>
          <p:cNvPr id="6" name="Slide Number Placeholder 5"/>
          <p:cNvSpPr>
            <a:spLocks noGrp="1"/>
          </p:cNvSpPr>
          <p:nvPr>
            <p:ph type="sldNum" sz="quarter" idx="12"/>
          </p:nvPr>
        </p:nvSpPr>
        <p:spPr/>
        <p:txBody>
          <a:bodyPr/>
          <a:lstStyle/>
          <a:p>
            <a:fld id="{8F321511-2785-4D37-B76B-4FBE8C61C88C}" type="slidenum">
              <a:rPr lang="fr-CH" smtClean="0"/>
              <a:t>‹N›</a:t>
            </a:fld>
            <a:endParaRPr lang="fr-CH"/>
          </a:p>
        </p:txBody>
      </p:sp>
    </p:spTree>
    <p:extLst>
      <p:ext uri="{BB962C8B-B14F-4D97-AF65-F5344CB8AC3E}">
        <p14:creationId xmlns:p14="http://schemas.microsoft.com/office/powerpoint/2010/main" val="34024983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it-IT"/>
              <a:t>Fare clic per modificare lo stile del titolo</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1" y="2130554"/>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3FE976D3-5B7F-4300-ABED-C91F1B2AE209}" type="datetime2">
              <a:rPr lang="en-US" smtClean="0"/>
              <a:pPr/>
              <a:t>Wednesday, November 15, 2023</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‹N›</a:t>
            </a:fld>
            <a:endParaRPr lang="en-US"/>
          </a:p>
        </p:txBody>
      </p:sp>
      <p:cxnSp>
        <p:nvCxnSpPr>
          <p:cNvPr id="9" name="Straight Connector 8"/>
          <p:cNvCxnSpPr/>
          <p:nvPr/>
        </p:nvCxnSpPr>
        <p:spPr>
          <a:xfrm rot="5400000">
            <a:off x="-13116" y="3580207"/>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844867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Text Placeholder 7"/>
          <p:cNvSpPr>
            <a:spLocks noGrp="1"/>
          </p:cNvSpPr>
          <p:nvPr>
            <p:ph type="body" sz="quarter" idx="13"/>
          </p:nvPr>
        </p:nvSpPr>
        <p:spPr>
          <a:xfrm>
            <a:off x="342901" y="5851603"/>
            <a:ext cx="7391400" cy="1005840"/>
          </a:xfrm>
        </p:spPr>
        <p:txBody>
          <a:bodyPr anchor="b">
            <a:normAutofit/>
          </a:bodyPr>
          <a:lstStyle>
            <a:lvl1pPr marL="0" indent="0">
              <a:spcBef>
                <a:spcPts val="176"/>
              </a:spcBef>
              <a:buNone/>
              <a:defRPr sz="600"/>
            </a:lvl1pPr>
            <a:lvl2pPr marL="133675" indent="0">
              <a:buNone/>
              <a:defRPr/>
            </a:lvl2pPr>
            <a:lvl3pPr marL="267347" indent="0">
              <a:buNone/>
              <a:defRPr/>
            </a:lvl3pPr>
            <a:lvl4pPr marL="401022" indent="0">
              <a:buNone/>
              <a:defRPr/>
            </a:lvl4pPr>
            <a:lvl5pPr marL="534694" indent="0">
              <a:buNone/>
              <a:defRPr/>
            </a:lvl5pPr>
          </a:lstStyle>
          <a:p>
            <a:pPr lvl="0"/>
            <a:r>
              <a:rPr lang="it-IT"/>
              <a:t>Fare clic per modificare stili del testo dello schema</a:t>
            </a:r>
          </a:p>
        </p:txBody>
      </p:sp>
      <p:sp>
        <p:nvSpPr>
          <p:cNvPr id="3" name="Content Placeholder 2"/>
          <p:cNvSpPr>
            <a:spLocks noGrp="1"/>
          </p:cNvSpPr>
          <p:nvPr>
            <p:ph idx="1"/>
          </p:nvPr>
        </p:nvSpPr>
        <p:spPr>
          <a:xfrm>
            <a:off x="342900" y="1261872"/>
            <a:ext cx="845820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CB3BC97-328D-EAFA-E87A-26EBB2E3CD30}"/>
              </a:ext>
            </a:extLst>
          </p:cNvPr>
          <p:cNvSpPr>
            <a:spLocks noGrp="1"/>
          </p:cNvSpPr>
          <p:nvPr>
            <p:ph type="dt" sz="half" idx="14"/>
          </p:nvPr>
        </p:nvSpPr>
        <p:spPr>
          <a:xfrm>
            <a:off x="-1403450" y="6533555"/>
            <a:ext cx="971848" cy="324445"/>
          </a:xfrm>
          <a:prstGeom prst="rect">
            <a:avLst/>
          </a:prstGeom>
        </p:spPr>
        <p:txBody>
          <a:bodyPr/>
          <a:lstStyle>
            <a:lvl1pPr>
              <a:defRPr>
                <a:solidFill>
                  <a:srgbClr val="000000">
                    <a:tint val="75000"/>
                  </a:srgbClr>
                </a:solidFill>
              </a:defRPr>
            </a:lvl1pPr>
          </a:lstStyle>
          <a:p>
            <a:pPr>
              <a:defRPr/>
            </a:pPr>
            <a:endParaRPr lang="en-US"/>
          </a:p>
        </p:txBody>
      </p:sp>
      <p:sp>
        <p:nvSpPr>
          <p:cNvPr id="5" name="Footer Placeholder 4">
            <a:extLst>
              <a:ext uri="{FF2B5EF4-FFF2-40B4-BE49-F238E27FC236}">
                <a16:creationId xmlns:a16="http://schemas.microsoft.com/office/drawing/2014/main" id="{7FDD4909-2FC6-73FF-31E0-B4AD99262AD8}"/>
              </a:ext>
            </a:extLst>
          </p:cNvPr>
          <p:cNvSpPr>
            <a:spLocks noGrp="1"/>
          </p:cNvSpPr>
          <p:nvPr>
            <p:ph type="ftr" sz="quarter" idx="15"/>
          </p:nvPr>
        </p:nvSpPr>
        <p:spPr>
          <a:xfrm>
            <a:off x="-1403450" y="6005216"/>
            <a:ext cx="971848" cy="427136"/>
          </a:xfrm>
          <a:prstGeom prst="rect">
            <a:avLst/>
          </a:prstGeom>
        </p:spPr>
        <p:txBody>
          <a:bodyPr/>
          <a:lstStyle>
            <a:lvl1pPr>
              <a:defRPr>
                <a:solidFill>
                  <a:srgbClr val="000000">
                    <a:tint val="75000"/>
                  </a:srgbClr>
                </a:solidFill>
              </a:defRPr>
            </a:lvl1pPr>
          </a:lstStyle>
          <a:p>
            <a:pPr>
              <a:defRPr/>
            </a:pPr>
            <a:endParaRPr lang="en-US"/>
          </a:p>
        </p:txBody>
      </p:sp>
      <p:sp>
        <p:nvSpPr>
          <p:cNvPr id="6" name="Slide Number Placeholder 5">
            <a:extLst>
              <a:ext uri="{FF2B5EF4-FFF2-40B4-BE49-F238E27FC236}">
                <a16:creationId xmlns:a16="http://schemas.microsoft.com/office/drawing/2014/main" id="{D6D17A58-FF72-8064-594A-5FEF7BBF39BE}"/>
              </a:ext>
            </a:extLst>
          </p:cNvPr>
          <p:cNvSpPr>
            <a:spLocks noGrp="1"/>
          </p:cNvSpPr>
          <p:nvPr>
            <p:ph type="sldNum" sz="quarter" idx="16"/>
          </p:nvPr>
        </p:nvSpPr>
        <p:spPr>
          <a:xfrm>
            <a:off x="1" y="6591600"/>
            <a:ext cx="364629" cy="266401"/>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cs typeface="msgothic"/>
              </a:defRPr>
            </a:lvl1pPr>
          </a:lstStyle>
          <a:p>
            <a:pPr>
              <a:defRPr/>
            </a:pPr>
            <a:fld id="{74CFA4FE-F3D7-440A-84D6-E71CFEE3DE11}" type="slidenum">
              <a:rPr lang="en-US" altLang="it-IT"/>
              <a:pPr>
                <a:defRPr/>
              </a:pPr>
              <a:t>‹N›</a:t>
            </a:fld>
            <a:endParaRPr lang="en-US" altLang="it-IT"/>
          </a:p>
        </p:txBody>
      </p:sp>
    </p:spTree>
    <p:extLst>
      <p:ext uri="{BB962C8B-B14F-4D97-AF65-F5344CB8AC3E}">
        <p14:creationId xmlns:p14="http://schemas.microsoft.com/office/powerpoint/2010/main" val="552394288"/>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284800" y="1750488"/>
            <a:ext cx="3542400" cy="2042057"/>
          </a:xfrm>
        </p:spPr>
        <p:txBody>
          <a:bodyPr anchor="b"/>
          <a:lstStyle>
            <a:lvl1pPr algn="r">
              <a:lnSpc>
                <a:spcPct val="85000"/>
              </a:lnSpc>
              <a:defRPr sz="2400"/>
            </a:lvl1pPr>
          </a:lstStyle>
          <a:p>
            <a:pPr lvl="0"/>
            <a:r>
              <a:rPr lang="en-US" noProof="0" dirty="0"/>
              <a:t>Click to edit Master title style</a:t>
            </a:r>
            <a:endParaRPr lang="en-GB" noProof="0" dirty="0"/>
          </a:p>
        </p:txBody>
      </p:sp>
      <p:sp>
        <p:nvSpPr>
          <p:cNvPr id="3075" name="Rectangle 3"/>
          <p:cNvSpPr>
            <a:spLocks noGrp="1" noChangeArrowheads="1"/>
          </p:cNvSpPr>
          <p:nvPr>
            <p:ph type="subTitle" idx="1"/>
          </p:nvPr>
        </p:nvSpPr>
        <p:spPr>
          <a:xfrm>
            <a:off x="5283885" y="4033952"/>
            <a:ext cx="3543319" cy="912781"/>
          </a:xfrm>
          <a:extLst>
            <a:ext uri="{909E8E84-426E-40DD-AFC4-6F175D3DCCD1}">
              <a14:hiddenFill xmlns:a14="http://schemas.microsoft.com/office/drawing/2010/main">
                <a:solidFill>
                  <a:schemeClr val="accent1"/>
                </a:solidFill>
              </a14:hiddenFill>
            </a:ext>
          </a:extLst>
        </p:spPr>
        <p:txBody>
          <a:bodyPr rIns="0"/>
          <a:lstStyle>
            <a:lvl1pPr marL="0" indent="0" algn="r">
              <a:buFontTx/>
              <a:buNone/>
              <a:defRPr sz="1400"/>
            </a:lvl1pPr>
          </a:lstStyle>
          <a:p>
            <a:pPr lvl="0"/>
            <a:r>
              <a:rPr lang="en-US" noProof="0"/>
              <a:t>Click to edit Master subtitle style</a:t>
            </a:r>
            <a:endParaRPr lang="en-GB" noProof="0" dirty="0"/>
          </a:p>
        </p:txBody>
      </p:sp>
    </p:spTree>
    <p:extLst>
      <p:ext uri="{BB962C8B-B14F-4D97-AF65-F5344CB8AC3E}">
        <p14:creationId xmlns:p14="http://schemas.microsoft.com/office/powerpoint/2010/main" val="335777784"/>
      </p:ext>
    </p:extLst>
  </p:cSld>
  <p:clrMapOvr>
    <a:masterClrMapping/>
  </p:clrMapOvr>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687229"/>
            <a:ext cx="8510400" cy="521883"/>
          </a:xfrm>
        </p:spPr>
        <p:txBody>
          <a:bodyPr/>
          <a:lstStyle>
            <a:lvl1pPr>
              <a:defRPr sz="2400"/>
            </a:lvl1pPr>
          </a:lstStyle>
          <a:p>
            <a:r>
              <a:rPr lang="en-US" noProof="0"/>
              <a:t>Click to edit Master title style</a:t>
            </a:r>
            <a:endParaRPr lang="en-GB" noProof="0" dirty="0"/>
          </a:p>
        </p:txBody>
      </p:sp>
    </p:spTree>
    <p:extLst>
      <p:ext uri="{BB962C8B-B14F-4D97-AF65-F5344CB8AC3E}">
        <p14:creationId xmlns:p14="http://schemas.microsoft.com/office/powerpoint/2010/main" val="2568946567"/>
      </p:ext>
    </p:extLst>
  </p:cSld>
  <p:clrMapOvr>
    <a:masterClrMapping/>
  </p:clrMapOvr>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687229"/>
            <a:ext cx="8510400" cy="521883"/>
          </a:xfrm>
        </p:spPr>
        <p:txBody>
          <a:bodyPr/>
          <a:lstStyle>
            <a:lvl1pPr>
              <a:defRPr sz="2400"/>
            </a:lvl1pPr>
          </a:lstStyle>
          <a:p>
            <a:r>
              <a:rPr lang="en-US" noProof="0"/>
              <a:t>Click to edit Master title style</a:t>
            </a:r>
            <a:endParaRPr lang="en-GB" noProof="0" dirty="0"/>
          </a:p>
        </p:txBody>
      </p:sp>
      <p:sp>
        <p:nvSpPr>
          <p:cNvPr id="36" name="Content Placeholder 2"/>
          <p:cNvSpPr>
            <a:spLocks noGrp="1"/>
          </p:cNvSpPr>
          <p:nvPr>
            <p:ph idx="1"/>
          </p:nvPr>
        </p:nvSpPr>
        <p:spPr>
          <a:xfrm>
            <a:off x="316801" y="1749631"/>
            <a:ext cx="40968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4730400" y="1749631"/>
            <a:ext cx="4096800" cy="39408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1702696199"/>
      </p:ext>
    </p:extLst>
  </p:cSld>
  <p:clrMapOvr>
    <a:masterClrMapping/>
  </p:clrMapOvr>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335239028"/>
      </p:ext>
    </p:extLst>
  </p:cSld>
  <p:clrMapOvr>
    <a:masterClrMapping/>
  </p:clrMapOvr>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2 placeholders horizontal">
    <p:spTree>
      <p:nvGrpSpPr>
        <p:cNvPr id="1" name=""/>
        <p:cNvGrpSpPr/>
        <p:nvPr/>
      </p:nvGrpSpPr>
      <p:grpSpPr>
        <a:xfrm>
          <a:off x="0" y="0"/>
          <a:ext cx="0" cy="0"/>
          <a:chOff x="0" y="0"/>
          <a:chExt cx="0" cy="0"/>
        </a:xfrm>
      </p:grpSpPr>
      <p:sp>
        <p:nvSpPr>
          <p:cNvPr id="11" name="Title 1"/>
          <p:cNvSpPr>
            <a:spLocks noGrp="1"/>
          </p:cNvSpPr>
          <p:nvPr>
            <p:ph type="title"/>
          </p:nvPr>
        </p:nvSpPr>
        <p:spPr>
          <a:xfrm>
            <a:off x="316800" y="687229"/>
            <a:ext cx="8510400" cy="521883"/>
          </a:xfrm>
        </p:spPr>
        <p:txBody>
          <a:bodyPr/>
          <a:lstStyle>
            <a:lvl1pPr>
              <a:defRPr sz="2400"/>
            </a:lvl1pPr>
          </a:lstStyle>
          <a:p>
            <a:r>
              <a:rPr lang="en-US" noProof="0"/>
              <a:t>Click to edit Master title style</a:t>
            </a:r>
            <a:endParaRPr lang="en-GB" noProof="0" dirty="0"/>
          </a:p>
        </p:txBody>
      </p:sp>
      <p:sp>
        <p:nvSpPr>
          <p:cNvPr id="24" name="Content Placeholder 2"/>
          <p:cNvSpPr>
            <a:spLocks noGrp="1"/>
          </p:cNvSpPr>
          <p:nvPr>
            <p:ph idx="1"/>
          </p:nvPr>
        </p:nvSpPr>
        <p:spPr>
          <a:xfrm>
            <a:off x="316800" y="1749633"/>
            <a:ext cx="85104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5" name="Content Placeholder 2"/>
          <p:cNvSpPr>
            <a:spLocks noGrp="1"/>
          </p:cNvSpPr>
          <p:nvPr>
            <p:ph idx="25"/>
          </p:nvPr>
        </p:nvSpPr>
        <p:spPr>
          <a:xfrm>
            <a:off x="316800" y="3831309"/>
            <a:ext cx="8510400" cy="186252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3298655110"/>
      </p:ext>
    </p:extLst>
  </p:cSld>
  <p:clrMapOvr>
    <a:masterClrMapping/>
  </p:clrMapOvr>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B1ED9C-7E04-4261-83B7-3A3530DB681F}" type="datetimeFigureOut">
              <a:rPr lang="fr-CH" smtClean="0"/>
              <a:t>15.11.2023</a:t>
            </a:fld>
            <a:endParaRPr lang="fr-CH"/>
          </a:p>
        </p:txBody>
      </p:sp>
      <p:sp>
        <p:nvSpPr>
          <p:cNvPr id="3" name="Footer Placeholder 2"/>
          <p:cNvSpPr>
            <a:spLocks noGrp="1"/>
          </p:cNvSpPr>
          <p:nvPr>
            <p:ph type="ftr" sz="quarter" idx="11"/>
          </p:nvPr>
        </p:nvSpPr>
        <p:spPr/>
        <p:txBody>
          <a:bodyPr/>
          <a:lstStyle/>
          <a:p>
            <a:endParaRPr lang="fr-CH"/>
          </a:p>
        </p:txBody>
      </p:sp>
      <p:sp>
        <p:nvSpPr>
          <p:cNvPr id="4" name="Slide Number Placeholder 3"/>
          <p:cNvSpPr>
            <a:spLocks noGrp="1"/>
          </p:cNvSpPr>
          <p:nvPr>
            <p:ph type="sldNum" sz="quarter" idx="12"/>
          </p:nvPr>
        </p:nvSpPr>
        <p:spPr/>
        <p:txBody>
          <a:bodyPr/>
          <a:lstStyle/>
          <a:p>
            <a:fld id="{8F321511-2785-4D37-B76B-4FBE8C61C88C}" type="slidenum">
              <a:rPr lang="fr-CH" smtClean="0"/>
              <a:t>‹N›</a:t>
            </a:fld>
            <a:endParaRPr lang="fr-CH"/>
          </a:p>
        </p:txBody>
      </p:sp>
    </p:spTree>
    <p:extLst>
      <p:ext uri="{BB962C8B-B14F-4D97-AF65-F5344CB8AC3E}">
        <p14:creationId xmlns:p14="http://schemas.microsoft.com/office/powerpoint/2010/main" val="10489883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userDrawn="1">
  <p:cSld name="1_Normal">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10FC372-705B-99EB-FE00-42D879C73E20}"/>
              </a:ext>
            </a:extLst>
          </p:cNvPr>
          <p:cNvGraphicFramePr>
            <a:graphicFrameLocks noChangeAspect="1"/>
          </p:cNvGraphicFramePr>
          <p:nvPr>
            <p:custDataLst>
              <p:tags r:id="rId1"/>
            </p:custDataLst>
          </p:nvPr>
        </p:nvGraphicFramePr>
        <p:xfrm>
          <a:off x="1590" y="1590"/>
          <a:ext cx="1587" cy="3175"/>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a:extLst>
                          <a:ext uri="{FF2B5EF4-FFF2-40B4-BE49-F238E27FC236}">
                            <a16:creationId xmlns:a16="http://schemas.microsoft.com/office/drawing/2014/main" id="{410FC372-705B-99EB-FE00-42D879C73E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0" y="1590"/>
                        <a:ext cx="1587"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687229"/>
            <a:ext cx="8510400" cy="521883"/>
          </a:xfrm>
        </p:spPr>
        <p:txBody>
          <a:bodyPr/>
          <a:lstStyle>
            <a:lvl1pPr>
              <a:defRPr sz="1800"/>
            </a:lvl1pPr>
          </a:lstStyle>
          <a:p>
            <a:r>
              <a:rPr lang="en-US" noProof="0" dirty="0"/>
              <a:t>Click to edit Master title style</a:t>
            </a:r>
            <a:endParaRPr lang="en-GB" noProof="0" dirty="0"/>
          </a:p>
        </p:txBody>
      </p:sp>
      <p:sp>
        <p:nvSpPr>
          <p:cNvPr id="8" name="Text Placeholder 10"/>
          <p:cNvSpPr>
            <a:spLocks noGrp="1"/>
          </p:cNvSpPr>
          <p:nvPr>
            <p:ph type="body" sz="quarter" idx="18"/>
          </p:nvPr>
        </p:nvSpPr>
        <p:spPr>
          <a:xfrm>
            <a:off x="318200" y="6339443"/>
            <a:ext cx="8509000" cy="391583"/>
          </a:xfrm>
        </p:spPr>
        <p:txBody>
          <a:bodyPr anchor="b"/>
          <a:lstStyle>
            <a:lvl1pPr marL="0" indent="0">
              <a:spcBef>
                <a:spcPts val="0"/>
              </a:spcBef>
              <a:spcAft>
                <a:spcPts val="0"/>
              </a:spcAft>
              <a:buNone/>
              <a:defRPr sz="450">
                <a:solidFill>
                  <a:srgbClr val="82786F"/>
                </a:solidFill>
              </a:defRPr>
            </a:lvl1pPr>
            <a:lvl2pPr marL="198834" indent="0">
              <a:buNone/>
              <a:defRPr sz="675"/>
            </a:lvl2pPr>
            <a:lvl3pPr marL="402431" indent="0">
              <a:buNone/>
              <a:defRPr sz="675"/>
            </a:lvl3pPr>
            <a:lvl4pPr marL="606029" indent="0">
              <a:buNone/>
              <a:defRPr sz="675"/>
            </a:lvl4pPr>
            <a:lvl5pPr marL="804863" indent="0">
              <a:buNone/>
              <a:defRPr sz="675"/>
            </a:lvl5pPr>
          </a:lstStyle>
          <a:p>
            <a:pPr lvl="0"/>
            <a:r>
              <a:rPr lang="en-US"/>
              <a:t>Click to edit Master text styles</a:t>
            </a:r>
          </a:p>
        </p:txBody>
      </p:sp>
      <p:sp>
        <p:nvSpPr>
          <p:cNvPr id="3" name="Rectangle 23">
            <a:extLst>
              <a:ext uri="{FF2B5EF4-FFF2-40B4-BE49-F238E27FC236}">
                <a16:creationId xmlns:a16="http://schemas.microsoft.com/office/drawing/2014/main" id="{AFC4AB76-C0A7-466A-0BD7-D07564FF4498}"/>
              </a:ext>
            </a:extLst>
          </p:cNvPr>
          <p:cNvSpPr>
            <a:spLocks noGrp="1" noChangeArrowheads="1"/>
          </p:cNvSpPr>
          <p:nvPr>
            <p:ph type="sldNum" sz="quarter" idx="19"/>
          </p:nvPr>
        </p:nvSpPr>
        <p:spPr/>
        <p:txBody>
          <a:bodyPr/>
          <a:lstStyle>
            <a:lvl1pPr>
              <a:defRPr/>
            </a:lvl1pPr>
          </a:lstStyle>
          <a:p>
            <a:pPr>
              <a:defRPr/>
            </a:pPr>
            <a:fld id="{5DA7FAE3-92DF-4FD1-8044-26F2E6EFD870}" type="slidenum">
              <a:rPr lang="en-GB" altLang="it-IT"/>
              <a:pPr>
                <a:defRPr/>
              </a:pPr>
              <a:t>‹N›</a:t>
            </a:fld>
            <a:endParaRPr lang="en-GB" altLang="it-IT"/>
          </a:p>
        </p:txBody>
      </p:sp>
      <p:sp>
        <p:nvSpPr>
          <p:cNvPr id="4" name="Rectangle 81">
            <a:extLst>
              <a:ext uri="{FF2B5EF4-FFF2-40B4-BE49-F238E27FC236}">
                <a16:creationId xmlns:a16="http://schemas.microsoft.com/office/drawing/2014/main" id="{9A607C55-3955-5CC5-1EEA-24E898A1C9F7}"/>
              </a:ext>
            </a:extLst>
          </p:cNvPr>
          <p:cNvSpPr>
            <a:spLocks noGrp="1" noChangeArrowheads="1"/>
          </p:cNvSpPr>
          <p:nvPr>
            <p:ph type="dt" sz="half" idx="20"/>
          </p:nvPr>
        </p:nvSpPr>
        <p:spPr/>
        <p:txBody>
          <a:bodyPr/>
          <a:lstStyle>
            <a:lvl1pPr>
              <a:defRPr/>
            </a:lvl1pPr>
          </a:lstStyle>
          <a:p>
            <a:pPr>
              <a:defRPr/>
            </a:pPr>
            <a:endParaRPr lang="en-GB"/>
          </a:p>
        </p:txBody>
      </p:sp>
    </p:spTree>
    <p:extLst>
      <p:ext uri="{BB962C8B-B14F-4D97-AF65-F5344CB8AC3E}">
        <p14:creationId xmlns:p14="http://schemas.microsoft.com/office/powerpoint/2010/main" val="1902619108"/>
      </p:ext>
    </p:extLst>
  </p:cSld>
  <p:clrMapOvr>
    <a:masterClrMapping/>
  </p:clrMapOvr>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0"/>
            <a:ext cx="7772400" cy="1470025"/>
          </a:xfrm>
        </p:spPr>
        <p:txBody>
          <a:bodyPr/>
          <a:lstStyle/>
          <a:p>
            <a:r>
              <a:rPr lang="en-US"/>
              <a:t>Click to edit Master title style</a:t>
            </a:r>
            <a:endParaRPr lang="it-IT"/>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it-IT"/>
          </a:p>
        </p:txBody>
      </p:sp>
      <p:sp>
        <p:nvSpPr>
          <p:cNvPr id="4" name="Date Placeholder 3">
            <a:extLst>
              <a:ext uri="{FF2B5EF4-FFF2-40B4-BE49-F238E27FC236}">
                <a16:creationId xmlns:a16="http://schemas.microsoft.com/office/drawing/2014/main" id="{DE326AA4-87E5-9A6D-869A-31BF52AD28BE}"/>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0EFB0A13-B278-43C2-B00B-5D6F43B517A1}" type="datetimeFigureOut">
              <a:rPr lang="it-IT"/>
              <a:pPr>
                <a:defRPr/>
              </a:pPr>
              <a:t>15/11/2023</a:t>
            </a:fld>
            <a:endParaRPr lang="it-IT"/>
          </a:p>
        </p:txBody>
      </p:sp>
      <p:sp>
        <p:nvSpPr>
          <p:cNvPr id="5" name="Footer Placeholder 4">
            <a:extLst>
              <a:ext uri="{FF2B5EF4-FFF2-40B4-BE49-F238E27FC236}">
                <a16:creationId xmlns:a16="http://schemas.microsoft.com/office/drawing/2014/main" id="{B850A4B4-B7B8-9AC6-8C51-CCE9F83DB546}"/>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pPr>
              <a:defRPr/>
            </a:pPr>
            <a:endParaRPr lang="it-IT"/>
          </a:p>
        </p:txBody>
      </p:sp>
      <p:sp>
        <p:nvSpPr>
          <p:cNvPr id="6" name="Slide Number Placeholder 5">
            <a:extLst>
              <a:ext uri="{FF2B5EF4-FFF2-40B4-BE49-F238E27FC236}">
                <a16:creationId xmlns:a16="http://schemas.microsoft.com/office/drawing/2014/main" id="{6AB89588-0DDE-5E65-24E3-9BF39F1D46B5}"/>
              </a:ext>
            </a:extLst>
          </p:cNvPr>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74EA1AAB-CADA-4CB8-8B4A-FA3212EDCD55}" type="slidenum">
              <a:rPr lang="it-IT"/>
              <a:pPr>
                <a:defRPr/>
              </a:pPr>
              <a:t>‹N›</a:t>
            </a:fld>
            <a:endParaRPr lang="it-IT"/>
          </a:p>
        </p:txBody>
      </p:sp>
    </p:spTree>
    <p:extLst>
      <p:ext uri="{BB962C8B-B14F-4D97-AF65-F5344CB8AC3E}">
        <p14:creationId xmlns:p14="http://schemas.microsoft.com/office/powerpoint/2010/main" val="3107944346"/>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t-IT"/>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BC5BCBE6-6E7B-1DC2-4EB5-CBBB41D4B4DD}"/>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04B4D67B-F824-4CF1-B91A-DD32F88CA2E9}" type="datetimeFigureOut">
              <a:rPr lang="it-IT"/>
              <a:pPr>
                <a:defRPr/>
              </a:pPr>
              <a:t>15/11/2023</a:t>
            </a:fld>
            <a:endParaRPr lang="it-IT"/>
          </a:p>
        </p:txBody>
      </p:sp>
      <p:sp>
        <p:nvSpPr>
          <p:cNvPr id="5" name="Footer Placeholder 4">
            <a:extLst>
              <a:ext uri="{FF2B5EF4-FFF2-40B4-BE49-F238E27FC236}">
                <a16:creationId xmlns:a16="http://schemas.microsoft.com/office/drawing/2014/main" id="{4D3566BC-B80F-CFAE-F8FA-87A821BA55F0}"/>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pPr>
              <a:defRPr/>
            </a:pPr>
            <a:endParaRPr lang="it-IT"/>
          </a:p>
        </p:txBody>
      </p:sp>
      <p:sp>
        <p:nvSpPr>
          <p:cNvPr id="6" name="Slide Number Placeholder 5">
            <a:extLst>
              <a:ext uri="{FF2B5EF4-FFF2-40B4-BE49-F238E27FC236}">
                <a16:creationId xmlns:a16="http://schemas.microsoft.com/office/drawing/2014/main" id="{CC10DD3D-061D-FAAB-20A5-414F637AA980}"/>
              </a:ext>
            </a:extLst>
          </p:cNvPr>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86159F88-D2DF-47A5-A325-1C3C028BF0F1}" type="slidenum">
              <a:rPr lang="it-IT"/>
              <a:pPr>
                <a:defRPr/>
              </a:pPr>
              <a:t>‹N›</a:t>
            </a:fld>
            <a:endParaRPr lang="it-IT"/>
          </a:p>
        </p:txBody>
      </p:sp>
    </p:spTree>
    <p:extLst>
      <p:ext uri="{BB962C8B-B14F-4D97-AF65-F5344CB8AC3E}">
        <p14:creationId xmlns:p14="http://schemas.microsoft.com/office/powerpoint/2010/main" val="32953593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it-IT"/>
              <a:t>Fare clic per modificare lo stile del titolo</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EBDC1E59-17DD-41CE-97CA-624A472382D4}" type="datetime2">
              <a:rPr lang="en-US" smtClean="0"/>
              <a:pPr/>
              <a:t>Wednesday, November 15, 2023</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‹N›</a:t>
            </a:fld>
            <a:endParaRPr lang="en-US"/>
          </a:p>
        </p:txBody>
      </p:sp>
    </p:spTree>
    <p:extLst>
      <p:ext uri="{BB962C8B-B14F-4D97-AF65-F5344CB8AC3E}">
        <p14:creationId xmlns:p14="http://schemas.microsoft.com/office/powerpoint/2010/main" val="289436608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nchor="t"/>
          <a:lstStyle>
            <a:lvl1pPr algn="l">
              <a:defRPr sz="3000" b="1" cap="all"/>
            </a:lvl1pPr>
          </a:lstStyle>
          <a:p>
            <a:r>
              <a:rPr lang="en-US"/>
              <a:t>Click to edit Master title style</a:t>
            </a:r>
            <a:endParaRPr lang="it-I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950C05-1B3F-6C3B-5189-712BF9A20E22}"/>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8CA52FF3-49EF-4761-AD1D-877C2FECBE01}" type="datetimeFigureOut">
              <a:rPr lang="it-IT"/>
              <a:pPr>
                <a:defRPr/>
              </a:pPr>
              <a:t>15/11/2023</a:t>
            </a:fld>
            <a:endParaRPr lang="it-IT"/>
          </a:p>
        </p:txBody>
      </p:sp>
      <p:sp>
        <p:nvSpPr>
          <p:cNvPr id="5" name="Footer Placeholder 4">
            <a:extLst>
              <a:ext uri="{FF2B5EF4-FFF2-40B4-BE49-F238E27FC236}">
                <a16:creationId xmlns:a16="http://schemas.microsoft.com/office/drawing/2014/main" id="{36D3A8D1-94D3-2076-46F4-923A17C537A6}"/>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pPr>
              <a:defRPr/>
            </a:pPr>
            <a:endParaRPr lang="it-IT"/>
          </a:p>
        </p:txBody>
      </p:sp>
      <p:sp>
        <p:nvSpPr>
          <p:cNvPr id="6" name="Slide Number Placeholder 5">
            <a:extLst>
              <a:ext uri="{FF2B5EF4-FFF2-40B4-BE49-F238E27FC236}">
                <a16:creationId xmlns:a16="http://schemas.microsoft.com/office/drawing/2014/main" id="{2679D176-2CAE-A652-7DA4-F742313D661B}"/>
              </a:ext>
            </a:extLst>
          </p:cNvPr>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4E011CC7-FD8F-4C1E-82A9-992A38B72588}" type="slidenum">
              <a:rPr lang="it-IT"/>
              <a:pPr>
                <a:defRPr/>
              </a:pPr>
              <a:t>‹N›</a:t>
            </a:fld>
            <a:endParaRPr lang="it-IT"/>
          </a:p>
        </p:txBody>
      </p:sp>
    </p:spTree>
    <p:extLst>
      <p:ext uri="{BB962C8B-B14F-4D97-AF65-F5344CB8AC3E}">
        <p14:creationId xmlns:p14="http://schemas.microsoft.com/office/powerpoint/2010/main" val="266021768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t-IT"/>
          </a:p>
        </p:txBody>
      </p:sp>
      <p:sp>
        <p:nvSpPr>
          <p:cNvPr id="3" name="Content Placeholder 2"/>
          <p:cNvSpPr>
            <a:spLocks noGrp="1"/>
          </p:cNvSpPr>
          <p:nvPr>
            <p:ph sz="half" idx="1"/>
          </p:nvPr>
        </p:nvSpPr>
        <p:spPr>
          <a:xfrm>
            <a:off x="457201" y="1600205"/>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Content Placeholder 3"/>
          <p:cNvSpPr>
            <a:spLocks noGrp="1"/>
          </p:cNvSpPr>
          <p:nvPr>
            <p:ph sz="half" idx="2"/>
          </p:nvPr>
        </p:nvSpPr>
        <p:spPr>
          <a:xfrm>
            <a:off x="4648201" y="1600205"/>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Date Placeholder 4">
            <a:extLst>
              <a:ext uri="{FF2B5EF4-FFF2-40B4-BE49-F238E27FC236}">
                <a16:creationId xmlns:a16="http://schemas.microsoft.com/office/drawing/2014/main" id="{F1F72922-63CA-0398-A75A-953905662F71}"/>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1C7B9A79-5A45-4106-81BA-8AF832958827}" type="datetimeFigureOut">
              <a:rPr lang="it-IT"/>
              <a:pPr>
                <a:defRPr/>
              </a:pPr>
              <a:t>15/11/2023</a:t>
            </a:fld>
            <a:endParaRPr lang="it-IT"/>
          </a:p>
        </p:txBody>
      </p:sp>
      <p:sp>
        <p:nvSpPr>
          <p:cNvPr id="6" name="Footer Placeholder 5">
            <a:extLst>
              <a:ext uri="{FF2B5EF4-FFF2-40B4-BE49-F238E27FC236}">
                <a16:creationId xmlns:a16="http://schemas.microsoft.com/office/drawing/2014/main" id="{03C5E39F-08A6-AB6E-4FF2-9BA5A566F706}"/>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pPr>
              <a:defRPr/>
            </a:pPr>
            <a:endParaRPr lang="it-IT"/>
          </a:p>
        </p:txBody>
      </p:sp>
      <p:sp>
        <p:nvSpPr>
          <p:cNvPr id="7" name="Slide Number Placeholder 6">
            <a:extLst>
              <a:ext uri="{FF2B5EF4-FFF2-40B4-BE49-F238E27FC236}">
                <a16:creationId xmlns:a16="http://schemas.microsoft.com/office/drawing/2014/main" id="{67A69821-FB24-8092-166D-39631F502049}"/>
              </a:ext>
            </a:extLst>
          </p:cNvPr>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B0E66000-D725-487C-AD3C-00F4DB77DEAD}" type="slidenum">
              <a:rPr lang="it-IT"/>
              <a:pPr>
                <a:defRPr/>
              </a:pPr>
              <a:t>‹N›</a:t>
            </a:fld>
            <a:endParaRPr lang="it-IT"/>
          </a:p>
        </p:txBody>
      </p:sp>
    </p:spTree>
    <p:extLst>
      <p:ext uri="{BB962C8B-B14F-4D97-AF65-F5344CB8AC3E}">
        <p14:creationId xmlns:p14="http://schemas.microsoft.com/office/powerpoint/2010/main" val="41543247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it-IT"/>
          </a:p>
        </p:txBody>
      </p:sp>
      <p:sp>
        <p:nvSpPr>
          <p:cNvPr id="3" name="Text Placeholder 2"/>
          <p:cNvSpPr>
            <a:spLocks noGrp="1"/>
          </p:cNvSpPr>
          <p:nvPr>
            <p:ph type="body" idx="1"/>
          </p:nvPr>
        </p:nvSpPr>
        <p:spPr>
          <a:xfrm>
            <a:off x="457200" y="1535113"/>
            <a:ext cx="4040189"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9"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7" name="Date Placeholder 6">
            <a:extLst>
              <a:ext uri="{FF2B5EF4-FFF2-40B4-BE49-F238E27FC236}">
                <a16:creationId xmlns:a16="http://schemas.microsoft.com/office/drawing/2014/main" id="{87DAE5DE-A498-497B-38CB-18DDF1CE6867}"/>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BF23B5D9-FB75-4E3B-AF83-CC5532FC6FCE}" type="datetimeFigureOut">
              <a:rPr lang="it-IT"/>
              <a:pPr>
                <a:defRPr/>
              </a:pPr>
              <a:t>15/11/2023</a:t>
            </a:fld>
            <a:endParaRPr lang="it-IT"/>
          </a:p>
        </p:txBody>
      </p:sp>
      <p:sp>
        <p:nvSpPr>
          <p:cNvPr id="8" name="Footer Placeholder 7">
            <a:extLst>
              <a:ext uri="{FF2B5EF4-FFF2-40B4-BE49-F238E27FC236}">
                <a16:creationId xmlns:a16="http://schemas.microsoft.com/office/drawing/2014/main" id="{AD5F14A5-9057-1AD1-0BB9-1F33020E9E6B}"/>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pPr>
              <a:defRPr/>
            </a:pPr>
            <a:endParaRPr lang="it-IT"/>
          </a:p>
        </p:txBody>
      </p:sp>
      <p:sp>
        <p:nvSpPr>
          <p:cNvPr id="9" name="Slide Number Placeholder 8">
            <a:extLst>
              <a:ext uri="{FF2B5EF4-FFF2-40B4-BE49-F238E27FC236}">
                <a16:creationId xmlns:a16="http://schemas.microsoft.com/office/drawing/2014/main" id="{635E58A2-37AF-C774-5F11-E8349F7DB9BA}"/>
              </a:ext>
            </a:extLst>
          </p:cNvPr>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A94DB4F6-9E04-40DB-AAA8-0F373615B3FF}" type="slidenum">
              <a:rPr lang="it-IT"/>
              <a:pPr>
                <a:defRPr/>
              </a:pPr>
              <a:t>‹N›</a:t>
            </a:fld>
            <a:endParaRPr lang="it-IT"/>
          </a:p>
        </p:txBody>
      </p:sp>
    </p:spTree>
    <p:extLst>
      <p:ext uri="{BB962C8B-B14F-4D97-AF65-F5344CB8AC3E}">
        <p14:creationId xmlns:p14="http://schemas.microsoft.com/office/powerpoint/2010/main" val="267307503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t-IT"/>
          </a:p>
        </p:txBody>
      </p:sp>
      <p:sp>
        <p:nvSpPr>
          <p:cNvPr id="3" name="Date Placeholder 2">
            <a:extLst>
              <a:ext uri="{FF2B5EF4-FFF2-40B4-BE49-F238E27FC236}">
                <a16:creationId xmlns:a16="http://schemas.microsoft.com/office/drawing/2014/main" id="{DB49B9AC-8500-03FB-E946-AFC834882E20}"/>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34CFF1CF-7069-4A35-BDDE-1073734B52AF}" type="datetimeFigureOut">
              <a:rPr lang="it-IT"/>
              <a:pPr>
                <a:defRPr/>
              </a:pPr>
              <a:t>15/11/2023</a:t>
            </a:fld>
            <a:endParaRPr lang="it-IT"/>
          </a:p>
        </p:txBody>
      </p:sp>
      <p:sp>
        <p:nvSpPr>
          <p:cNvPr id="4" name="Footer Placeholder 3">
            <a:extLst>
              <a:ext uri="{FF2B5EF4-FFF2-40B4-BE49-F238E27FC236}">
                <a16:creationId xmlns:a16="http://schemas.microsoft.com/office/drawing/2014/main" id="{9638090C-307E-2BE6-1B3C-8A8E0E6282C2}"/>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pPr>
              <a:defRPr/>
            </a:pPr>
            <a:endParaRPr lang="it-IT"/>
          </a:p>
        </p:txBody>
      </p:sp>
      <p:sp>
        <p:nvSpPr>
          <p:cNvPr id="5" name="Slide Number Placeholder 4">
            <a:extLst>
              <a:ext uri="{FF2B5EF4-FFF2-40B4-BE49-F238E27FC236}">
                <a16:creationId xmlns:a16="http://schemas.microsoft.com/office/drawing/2014/main" id="{4DFB410B-5CDD-921E-22FD-BFA2ECDC9EBA}"/>
              </a:ext>
            </a:extLst>
          </p:cNvPr>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D4786E71-978E-4030-81A4-5E5E7CAF1770}" type="slidenum">
              <a:rPr lang="it-IT"/>
              <a:pPr>
                <a:defRPr/>
              </a:pPr>
              <a:t>‹N›</a:t>
            </a:fld>
            <a:endParaRPr lang="it-IT"/>
          </a:p>
        </p:txBody>
      </p:sp>
    </p:spTree>
    <p:extLst>
      <p:ext uri="{BB962C8B-B14F-4D97-AF65-F5344CB8AC3E}">
        <p14:creationId xmlns:p14="http://schemas.microsoft.com/office/powerpoint/2010/main" val="15819478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696624-CB19-2B66-0C6B-18F3DC7CE150}"/>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13BC9316-D681-480B-99F4-50586859563B}" type="datetimeFigureOut">
              <a:rPr lang="it-IT"/>
              <a:pPr>
                <a:defRPr/>
              </a:pPr>
              <a:t>15/11/2023</a:t>
            </a:fld>
            <a:endParaRPr lang="it-IT"/>
          </a:p>
        </p:txBody>
      </p:sp>
      <p:sp>
        <p:nvSpPr>
          <p:cNvPr id="3" name="Footer Placeholder 2">
            <a:extLst>
              <a:ext uri="{FF2B5EF4-FFF2-40B4-BE49-F238E27FC236}">
                <a16:creationId xmlns:a16="http://schemas.microsoft.com/office/drawing/2014/main" id="{628EE558-7798-0EEF-8E7C-465AD5218CE9}"/>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pPr>
              <a:defRPr/>
            </a:pPr>
            <a:endParaRPr lang="it-IT"/>
          </a:p>
        </p:txBody>
      </p:sp>
      <p:sp>
        <p:nvSpPr>
          <p:cNvPr id="4" name="Slide Number Placeholder 3">
            <a:extLst>
              <a:ext uri="{FF2B5EF4-FFF2-40B4-BE49-F238E27FC236}">
                <a16:creationId xmlns:a16="http://schemas.microsoft.com/office/drawing/2014/main" id="{8A3F7341-7014-65B4-0B43-63C6652C93FE}"/>
              </a:ext>
            </a:extLst>
          </p:cNvPr>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01FD715E-26C4-465E-81FD-0172E5372063}" type="slidenum">
              <a:rPr lang="it-IT"/>
              <a:pPr>
                <a:defRPr/>
              </a:pPr>
              <a:t>‹N›</a:t>
            </a:fld>
            <a:endParaRPr lang="it-IT"/>
          </a:p>
        </p:txBody>
      </p:sp>
    </p:spTree>
    <p:extLst>
      <p:ext uri="{BB962C8B-B14F-4D97-AF65-F5344CB8AC3E}">
        <p14:creationId xmlns:p14="http://schemas.microsoft.com/office/powerpoint/2010/main" val="283048068"/>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t>Click to edit Master title style</a:t>
            </a:r>
            <a:endParaRPr lang="it-IT"/>
          </a:p>
        </p:txBody>
      </p:sp>
      <p:sp>
        <p:nvSpPr>
          <p:cNvPr id="3" name="Content Placeholder 2"/>
          <p:cNvSpPr>
            <a:spLocks noGrp="1"/>
          </p:cNvSpPr>
          <p:nvPr>
            <p:ph idx="1"/>
          </p:nvPr>
        </p:nvSpPr>
        <p:spPr>
          <a:xfrm>
            <a:off x="3575051" y="273055"/>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a:extLst>
              <a:ext uri="{FF2B5EF4-FFF2-40B4-BE49-F238E27FC236}">
                <a16:creationId xmlns:a16="http://schemas.microsoft.com/office/drawing/2014/main" id="{3679D36B-7DC0-91A6-841E-A7C8B4D0937F}"/>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459A5B07-0F4B-4777-B057-ACCC2902BB95}" type="datetimeFigureOut">
              <a:rPr lang="it-IT"/>
              <a:pPr>
                <a:defRPr/>
              </a:pPr>
              <a:t>15/11/2023</a:t>
            </a:fld>
            <a:endParaRPr lang="it-IT"/>
          </a:p>
        </p:txBody>
      </p:sp>
      <p:sp>
        <p:nvSpPr>
          <p:cNvPr id="6" name="Footer Placeholder 5">
            <a:extLst>
              <a:ext uri="{FF2B5EF4-FFF2-40B4-BE49-F238E27FC236}">
                <a16:creationId xmlns:a16="http://schemas.microsoft.com/office/drawing/2014/main" id="{95E32E6C-6360-4A1F-85FC-ED0CA2A08E6C}"/>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pPr>
              <a:defRPr/>
            </a:pPr>
            <a:endParaRPr lang="it-IT"/>
          </a:p>
        </p:txBody>
      </p:sp>
      <p:sp>
        <p:nvSpPr>
          <p:cNvPr id="7" name="Slide Number Placeholder 6">
            <a:extLst>
              <a:ext uri="{FF2B5EF4-FFF2-40B4-BE49-F238E27FC236}">
                <a16:creationId xmlns:a16="http://schemas.microsoft.com/office/drawing/2014/main" id="{605DA480-BB72-C6CF-EB0C-B3327738D7F7}"/>
              </a:ext>
            </a:extLst>
          </p:cNvPr>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52DE293C-6CC5-4F22-A58C-5411F60A1E54}" type="slidenum">
              <a:rPr lang="it-IT"/>
              <a:pPr>
                <a:defRPr/>
              </a:pPr>
              <a:t>‹N›</a:t>
            </a:fld>
            <a:endParaRPr lang="it-IT"/>
          </a:p>
        </p:txBody>
      </p:sp>
    </p:spTree>
    <p:extLst>
      <p:ext uri="{BB962C8B-B14F-4D97-AF65-F5344CB8AC3E}">
        <p14:creationId xmlns:p14="http://schemas.microsoft.com/office/powerpoint/2010/main" val="1711194852"/>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endParaRPr lang="it-IT"/>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it-IT"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a:extLst>
              <a:ext uri="{FF2B5EF4-FFF2-40B4-BE49-F238E27FC236}">
                <a16:creationId xmlns:a16="http://schemas.microsoft.com/office/drawing/2014/main" id="{63D58C3E-F421-0FDD-0805-2A491121AA38}"/>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5F2005DC-B261-4F49-9153-C91262D89A08}" type="datetimeFigureOut">
              <a:rPr lang="it-IT"/>
              <a:pPr>
                <a:defRPr/>
              </a:pPr>
              <a:t>15/11/2023</a:t>
            </a:fld>
            <a:endParaRPr lang="it-IT"/>
          </a:p>
        </p:txBody>
      </p:sp>
      <p:sp>
        <p:nvSpPr>
          <p:cNvPr id="6" name="Footer Placeholder 5">
            <a:extLst>
              <a:ext uri="{FF2B5EF4-FFF2-40B4-BE49-F238E27FC236}">
                <a16:creationId xmlns:a16="http://schemas.microsoft.com/office/drawing/2014/main" id="{7B5EB0BC-9DD4-465F-B03A-CA7D133E5834}"/>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pPr>
              <a:defRPr/>
            </a:pPr>
            <a:endParaRPr lang="it-IT"/>
          </a:p>
        </p:txBody>
      </p:sp>
      <p:sp>
        <p:nvSpPr>
          <p:cNvPr id="7" name="Slide Number Placeholder 6">
            <a:extLst>
              <a:ext uri="{FF2B5EF4-FFF2-40B4-BE49-F238E27FC236}">
                <a16:creationId xmlns:a16="http://schemas.microsoft.com/office/drawing/2014/main" id="{8AD45250-CDAB-3D4D-50D0-F1DB76703493}"/>
              </a:ext>
            </a:extLst>
          </p:cNvPr>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DFC83BDB-9654-48A4-B8EB-C2CEBAB8FBAE}" type="slidenum">
              <a:rPr lang="it-IT"/>
              <a:pPr>
                <a:defRPr/>
              </a:pPr>
              <a:t>‹N›</a:t>
            </a:fld>
            <a:endParaRPr lang="it-IT"/>
          </a:p>
        </p:txBody>
      </p:sp>
    </p:spTree>
    <p:extLst>
      <p:ext uri="{BB962C8B-B14F-4D97-AF65-F5344CB8AC3E}">
        <p14:creationId xmlns:p14="http://schemas.microsoft.com/office/powerpoint/2010/main" val="3931918932"/>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t-IT"/>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C26E5536-8BC3-2D1E-F53A-ACB4A93EDDAD}"/>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F7819FD8-AF63-4CA3-828B-F8BB13923B38}" type="datetimeFigureOut">
              <a:rPr lang="it-IT"/>
              <a:pPr>
                <a:defRPr/>
              </a:pPr>
              <a:t>15/11/2023</a:t>
            </a:fld>
            <a:endParaRPr lang="it-IT"/>
          </a:p>
        </p:txBody>
      </p:sp>
      <p:sp>
        <p:nvSpPr>
          <p:cNvPr id="5" name="Footer Placeholder 4">
            <a:extLst>
              <a:ext uri="{FF2B5EF4-FFF2-40B4-BE49-F238E27FC236}">
                <a16:creationId xmlns:a16="http://schemas.microsoft.com/office/drawing/2014/main" id="{2C31E178-B396-9355-D6D3-AA038435C329}"/>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pPr>
              <a:defRPr/>
            </a:pPr>
            <a:endParaRPr lang="it-IT"/>
          </a:p>
        </p:txBody>
      </p:sp>
      <p:sp>
        <p:nvSpPr>
          <p:cNvPr id="6" name="Slide Number Placeholder 5">
            <a:extLst>
              <a:ext uri="{FF2B5EF4-FFF2-40B4-BE49-F238E27FC236}">
                <a16:creationId xmlns:a16="http://schemas.microsoft.com/office/drawing/2014/main" id="{B51B25B5-B58D-CAD7-5D13-CB5338102EA8}"/>
              </a:ext>
            </a:extLst>
          </p:cNvPr>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48D869FC-BD83-4CA2-BD96-BCD9EB8B7B96}" type="slidenum">
              <a:rPr lang="it-IT"/>
              <a:pPr>
                <a:defRPr/>
              </a:pPr>
              <a:t>‹N›</a:t>
            </a:fld>
            <a:endParaRPr lang="it-IT"/>
          </a:p>
        </p:txBody>
      </p:sp>
    </p:spTree>
    <p:extLst>
      <p:ext uri="{BB962C8B-B14F-4D97-AF65-F5344CB8AC3E}">
        <p14:creationId xmlns:p14="http://schemas.microsoft.com/office/powerpoint/2010/main" val="388653835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274643"/>
            <a:ext cx="2057400" cy="5851525"/>
          </a:xfrm>
        </p:spPr>
        <p:txBody>
          <a:bodyPr vert="eaVert"/>
          <a:lstStyle/>
          <a:p>
            <a:r>
              <a:rPr lang="en-US"/>
              <a:t>Click to edit Master title style</a:t>
            </a:r>
            <a:endParaRPr lang="it-IT"/>
          </a:p>
        </p:txBody>
      </p:sp>
      <p:sp>
        <p:nvSpPr>
          <p:cNvPr id="3" name="Vertical Text Placeholder 2"/>
          <p:cNvSpPr>
            <a:spLocks noGrp="1"/>
          </p:cNvSpPr>
          <p:nvPr>
            <p:ph type="body" orient="vert" idx="1"/>
          </p:nvPr>
        </p:nvSpPr>
        <p:spPr>
          <a:xfrm>
            <a:off x="457201" y="274643"/>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08338863-D47D-C9FD-26F1-D36CEAD5116D}"/>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F1ADB329-69E7-4DF4-AC8A-C2156AFFCB51}" type="datetimeFigureOut">
              <a:rPr lang="it-IT"/>
              <a:pPr>
                <a:defRPr/>
              </a:pPr>
              <a:t>15/11/2023</a:t>
            </a:fld>
            <a:endParaRPr lang="it-IT"/>
          </a:p>
        </p:txBody>
      </p:sp>
      <p:sp>
        <p:nvSpPr>
          <p:cNvPr id="5" name="Footer Placeholder 4">
            <a:extLst>
              <a:ext uri="{FF2B5EF4-FFF2-40B4-BE49-F238E27FC236}">
                <a16:creationId xmlns:a16="http://schemas.microsoft.com/office/drawing/2014/main" id="{429AE541-F84D-4A5A-5D80-8955B2B88688}"/>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pPr>
              <a:defRPr/>
            </a:pPr>
            <a:endParaRPr lang="it-IT"/>
          </a:p>
        </p:txBody>
      </p:sp>
      <p:sp>
        <p:nvSpPr>
          <p:cNvPr id="6" name="Slide Number Placeholder 5">
            <a:extLst>
              <a:ext uri="{FF2B5EF4-FFF2-40B4-BE49-F238E27FC236}">
                <a16:creationId xmlns:a16="http://schemas.microsoft.com/office/drawing/2014/main" id="{2FC55556-EA45-C5D2-A3A6-09A0F4FB53D9}"/>
              </a:ext>
            </a:extLst>
          </p:cNvPr>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DF4A6979-58FB-45C4-8AA0-01EF363D1CA9}" type="slidenum">
              <a:rPr lang="it-IT"/>
              <a:pPr>
                <a:defRPr/>
              </a:pPr>
              <a:t>‹N›</a:t>
            </a:fld>
            <a:endParaRPr lang="it-IT"/>
          </a:p>
        </p:txBody>
      </p:sp>
    </p:spTree>
    <p:extLst>
      <p:ext uri="{BB962C8B-B14F-4D97-AF65-F5344CB8AC3E}">
        <p14:creationId xmlns:p14="http://schemas.microsoft.com/office/powerpoint/2010/main" val="2959594689"/>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496" b="0" i="0">
                <a:solidFill>
                  <a:srgbClr val="2F6EB1"/>
                </a:solidFill>
                <a:latin typeface="Gill Sans MT"/>
                <a:cs typeface="Gill Sans MT"/>
              </a:defRPr>
            </a:lvl1pPr>
          </a:lstStyle>
          <a:p>
            <a:endParaRPr/>
          </a:p>
        </p:txBody>
      </p:sp>
      <p:sp>
        <p:nvSpPr>
          <p:cNvPr id="3" name="Holder 3"/>
          <p:cNvSpPr>
            <a:spLocks noGrp="1"/>
          </p:cNvSpPr>
          <p:nvPr>
            <p:ph sz="half" idx="2"/>
          </p:nvPr>
        </p:nvSpPr>
        <p:spPr>
          <a:xfrm>
            <a:off x="457201" y="1577340"/>
            <a:ext cx="3977640" cy="369332"/>
          </a:xfrm>
          <a:prstGeom prst="rect">
            <a:avLst/>
          </a:prstGeom>
        </p:spPr>
        <p:txBody>
          <a:bodyPr lIns="0" tIns="0" rIns="0" bIns="0">
            <a:spAutoFit/>
          </a:bodyPr>
          <a:lstStyle>
            <a:lvl1pPr>
              <a:defRPr/>
            </a:lvl1pPr>
          </a:lstStyle>
          <a:p>
            <a:endParaRPr/>
          </a:p>
        </p:txBody>
      </p:sp>
      <p:sp>
        <p:nvSpPr>
          <p:cNvPr id="4" name="Holder 4"/>
          <p:cNvSpPr>
            <a:spLocks noGrp="1"/>
          </p:cNvSpPr>
          <p:nvPr>
            <p:ph sz="half" idx="3"/>
          </p:nvPr>
        </p:nvSpPr>
        <p:spPr>
          <a:xfrm>
            <a:off x="4709161" y="1577340"/>
            <a:ext cx="3977640" cy="369332"/>
          </a:xfrm>
          <a:prstGeom prst="rect">
            <a:avLst/>
          </a:prstGeom>
        </p:spPr>
        <p:txBody>
          <a:bodyPr lIns="0" tIns="0" rIns="0" bIns="0">
            <a:spAutoFit/>
          </a:bodyPr>
          <a:lstStyle>
            <a:lvl1pPr>
              <a:defRPr/>
            </a:lvl1pPr>
          </a:lstStyle>
          <a:p>
            <a:endParaRPr/>
          </a:p>
        </p:txBody>
      </p:sp>
      <p:sp>
        <p:nvSpPr>
          <p:cNvPr id="5" name="Holder 5">
            <a:extLst>
              <a:ext uri="{FF2B5EF4-FFF2-40B4-BE49-F238E27FC236}">
                <a16:creationId xmlns:a16="http://schemas.microsoft.com/office/drawing/2014/main" id="{FBDBCD1C-2B6E-623F-0A27-59E14A8216E5}"/>
              </a:ext>
            </a:extLst>
          </p:cNvPr>
          <p:cNvSpPr>
            <a:spLocks noGrp="1"/>
          </p:cNvSpPr>
          <p:nvPr>
            <p:ph type="ftr" sz="quarter" idx="10"/>
          </p:nvPr>
        </p:nvSpPr>
        <p:spPr/>
        <p:txBody>
          <a:bodyPr lIns="0" tIns="0" rIns="0" bIns="0"/>
          <a:lstStyle>
            <a:lvl1pPr algn="ct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endParaRPr/>
          </a:p>
        </p:txBody>
      </p:sp>
      <p:sp>
        <p:nvSpPr>
          <p:cNvPr id="6" name="Holder 6">
            <a:extLst>
              <a:ext uri="{FF2B5EF4-FFF2-40B4-BE49-F238E27FC236}">
                <a16:creationId xmlns:a16="http://schemas.microsoft.com/office/drawing/2014/main" id="{B68061B9-9CFB-5F40-CED1-21DB24A27A74}"/>
              </a:ext>
            </a:extLst>
          </p:cNvPr>
          <p:cNvSpPr>
            <a:spLocks noGrp="1"/>
          </p:cNvSpPr>
          <p:nvPr>
            <p:ph type="dt" sz="half" idx="11"/>
          </p:nvPr>
        </p:nvSpPr>
        <p:spPr/>
        <p:txBody>
          <a:bodyPr lIns="0" tIns="0" rIns="0" bIns="0"/>
          <a:lstStyle>
            <a:lvl1pPr algn="l"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F81838B2-ED35-4B80-9761-889A073C3444}" type="datetimeFigureOut">
              <a:rPr lang="en-US"/>
              <a:pPr>
                <a:defRPr/>
              </a:pPr>
              <a:t>11/15/2023</a:t>
            </a:fld>
            <a:endParaRPr lang="en-US"/>
          </a:p>
        </p:txBody>
      </p:sp>
      <p:sp>
        <p:nvSpPr>
          <p:cNvPr id="7" name="Holder 7">
            <a:extLst>
              <a:ext uri="{FF2B5EF4-FFF2-40B4-BE49-F238E27FC236}">
                <a16:creationId xmlns:a16="http://schemas.microsoft.com/office/drawing/2014/main" id="{FC873A00-10BA-49A8-5AA1-4B058B4855B7}"/>
              </a:ext>
            </a:extLst>
          </p:cNvPr>
          <p:cNvSpPr>
            <a:spLocks noGrp="1"/>
          </p:cNvSpPr>
          <p:nvPr>
            <p:ph type="sldNum" sz="quarter" idx="12"/>
          </p:nvPr>
        </p:nvSpPr>
        <p:spPr/>
        <p:txBody>
          <a:bodyPr lIns="0" tIns="0" rIns="0" bIns="0"/>
          <a:lstStyle>
            <a:lvl1pPr algn="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C5E699F5-1B40-48DD-9840-9CC32C2BA4CF}" type="slidenum">
              <a:rPr/>
              <a:pPr>
                <a:defRPr/>
              </a:pPr>
              <a:t>‹N›</a:t>
            </a:fld>
            <a:endParaRPr/>
          </a:p>
        </p:txBody>
      </p:sp>
    </p:spTree>
    <p:extLst>
      <p:ext uri="{BB962C8B-B14F-4D97-AF65-F5344CB8AC3E}">
        <p14:creationId xmlns:p14="http://schemas.microsoft.com/office/powerpoint/2010/main" val="31832944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8CC057FC-95B6-4D89-AFDA-ABA33EE921E5}" type="datetime2">
              <a:rPr lang="en-US" smtClean="0"/>
              <a:pPr/>
              <a:t>Wednesday, November 15, 2023</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a:t>
            </a:fld>
            <a:endParaRPr lang="en-US"/>
          </a:p>
        </p:txBody>
      </p:sp>
    </p:spTree>
    <p:extLst>
      <p:ext uri="{BB962C8B-B14F-4D97-AF65-F5344CB8AC3E}">
        <p14:creationId xmlns:p14="http://schemas.microsoft.com/office/powerpoint/2010/main" val="1732306811"/>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2_INVALID LAYOUT : [Title Only]">
    <p:spTree>
      <p:nvGrpSpPr>
        <p:cNvPr id="1" name=""/>
        <p:cNvGrpSpPr/>
        <p:nvPr/>
      </p:nvGrpSpPr>
      <p:grpSpPr>
        <a:xfrm>
          <a:off x="0" y="0"/>
          <a:ext cx="0" cy="0"/>
          <a:chOff x="0" y="0"/>
          <a:chExt cx="0" cy="0"/>
        </a:xfrm>
      </p:grpSpPr>
      <p:sp>
        <p:nvSpPr>
          <p:cNvPr id="2" name="Title 1"/>
          <p:cNvSpPr>
            <a:spLocks noGrp="1"/>
          </p:cNvSpPr>
          <p:nvPr>
            <p:ph type="title"/>
          </p:nvPr>
        </p:nvSpPr>
        <p:spPr>
          <a:xfrm>
            <a:off x="2087609" y="1536229"/>
            <a:ext cx="6623450" cy="307001"/>
          </a:xfrm>
        </p:spPr>
        <p:txBody>
          <a:bodyPr/>
          <a:lstStyle/>
          <a:p>
            <a:r>
              <a:rPr lang="en-US"/>
              <a:t>Click to edit Master title style</a:t>
            </a:r>
          </a:p>
        </p:txBody>
      </p:sp>
      <p:sp>
        <p:nvSpPr>
          <p:cNvPr id="7" name="Text Placeholder 6"/>
          <p:cNvSpPr>
            <a:spLocks noGrp="1"/>
          </p:cNvSpPr>
          <p:nvPr>
            <p:ph type="body" sz="quarter" idx="13"/>
          </p:nvPr>
        </p:nvSpPr>
        <p:spPr>
          <a:xfrm>
            <a:off x="342900" y="5851602"/>
            <a:ext cx="7391400" cy="1005840"/>
          </a:xfrm>
        </p:spPr>
        <p:txBody>
          <a:bodyPr anchor="b">
            <a:noAutofit/>
          </a:bodyPr>
          <a:lstStyle>
            <a:lvl1pPr marL="0" indent="0">
              <a:spcBef>
                <a:spcPts val="179"/>
              </a:spcBef>
              <a:buNone/>
              <a:defRPr sz="596"/>
            </a:lvl1pPr>
            <a:lvl2pPr marL="136364" indent="0">
              <a:buNone/>
              <a:defRPr sz="596"/>
            </a:lvl2pPr>
            <a:lvl3pPr marL="272727" indent="0">
              <a:buNone/>
              <a:defRPr sz="596"/>
            </a:lvl3pPr>
            <a:lvl4pPr marL="409091" indent="0">
              <a:buNone/>
              <a:defRPr sz="596"/>
            </a:lvl4pPr>
            <a:lvl5pPr marL="545454" indent="0">
              <a:buNone/>
              <a:defRPr sz="596"/>
            </a:lvl5pPr>
          </a:lstStyle>
          <a:p>
            <a:pPr lvl="0"/>
            <a:r>
              <a:rPr lang="it-IT"/>
              <a:t>Fare clic per modificare gli stili del testo dello schema</a:t>
            </a:r>
          </a:p>
        </p:txBody>
      </p:sp>
      <p:sp>
        <p:nvSpPr>
          <p:cNvPr id="3" name="Date Placeholder 2">
            <a:extLst>
              <a:ext uri="{FF2B5EF4-FFF2-40B4-BE49-F238E27FC236}">
                <a16:creationId xmlns:a16="http://schemas.microsoft.com/office/drawing/2014/main" id="{A45CA0DA-B5D0-42BE-7CBA-57E9C6FF1A54}"/>
              </a:ext>
            </a:extLst>
          </p:cNvPr>
          <p:cNvSpPr>
            <a:spLocks noGrp="1"/>
          </p:cNvSpPr>
          <p:nvPr>
            <p:ph type="dt" sz="half" idx="14"/>
          </p:nvPr>
        </p:nvSpPr>
        <p:spPr>
          <a:xfrm>
            <a:off x="457200" y="6378576"/>
            <a:ext cx="2102644" cy="250825"/>
          </a:xfrm>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7F7931E2-EDD0-4116-93D3-AFB5F385AD78}" type="datetime1">
              <a:rPr lang="en-US"/>
              <a:pPr>
                <a:defRPr/>
              </a:pPr>
              <a:t>11/15/2023</a:t>
            </a:fld>
            <a:endParaRPr lang="en-US"/>
          </a:p>
        </p:txBody>
      </p:sp>
      <p:sp>
        <p:nvSpPr>
          <p:cNvPr id="4" name="Footer Placeholder 3">
            <a:extLst>
              <a:ext uri="{FF2B5EF4-FFF2-40B4-BE49-F238E27FC236}">
                <a16:creationId xmlns:a16="http://schemas.microsoft.com/office/drawing/2014/main" id="{0287CC36-6009-6220-CF5B-82272BF1FAAD}"/>
              </a:ext>
            </a:extLst>
          </p:cNvPr>
          <p:cNvSpPr>
            <a:spLocks noGrp="1"/>
          </p:cNvSpPr>
          <p:nvPr>
            <p:ph type="ftr" sz="quarter" idx="15"/>
          </p:nvPr>
        </p:nvSpPr>
        <p:spPr>
          <a:xfrm>
            <a:off x="3108723" y="6378576"/>
            <a:ext cx="2926556" cy="250825"/>
          </a:xfrm>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endParaRPr lang="en-US"/>
          </a:p>
        </p:txBody>
      </p:sp>
      <p:sp>
        <p:nvSpPr>
          <p:cNvPr id="5" name="Slide Number Placeholder 4">
            <a:extLst>
              <a:ext uri="{FF2B5EF4-FFF2-40B4-BE49-F238E27FC236}">
                <a16:creationId xmlns:a16="http://schemas.microsoft.com/office/drawing/2014/main" id="{63EC5F72-A407-AA64-AB83-B6140D8679B6}"/>
              </a:ext>
            </a:extLst>
          </p:cNvPr>
          <p:cNvSpPr>
            <a:spLocks noGrp="1"/>
          </p:cNvSpPr>
          <p:nvPr>
            <p:ph type="sldNum" sz="quarter" idx="16"/>
          </p:nvPr>
        </p:nvSpPr>
        <p:spPr>
          <a:xfrm>
            <a:off x="6584157" y="6378576"/>
            <a:ext cx="2102644" cy="250825"/>
          </a:xfrm>
        </p:spPr>
        <p:txBody>
          <a:bodyPr/>
          <a:lstStyle>
            <a:lvl1pPr algn="ct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1FB317E2-1671-48B9-9387-9968E6227106}" type="slidenum">
              <a:rPr lang="en-US"/>
              <a:pPr>
                <a:defRPr/>
              </a:pPr>
              <a:t>‹N›</a:t>
            </a:fld>
            <a:endParaRPr lang="en-US"/>
          </a:p>
        </p:txBody>
      </p:sp>
    </p:spTree>
    <p:extLst>
      <p:ext uri="{BB962C8B-B14F-4D97-AF65-F5344CB8AC3E}">
        <p14:creationId xmlns:p14="http://schemas.microsoft.com/office/powerpoint/2010/main" val="2033317107"/>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3"/>
          </p:nvPr>
        </p:nvSpPr>
        <p:spPr>
          <a:xfrm>
            <a:off x="342900" y="5852160"/>
            <a:ext cx="7543800" cy="1005840"/>
          </a:xfrm>
        </p:spPr>
        <p:txBody>
          <a:bodyPr anchor="b">
            <a:noAutofit/>
          </a:bodyPr>
          <a:lstStyle>
            <a:lvl1pPr marL="0" indent="0">
              <a:spcBef>
                <a:spcPts val="225"/>
              </a:spcBef>
              <a:buNone/>
              <a:defRPr sz="750"/>
            </a:lvl1pPr>
            <a:lvl2pPr marL="171450" indent="0">
              <a:spcBef>
                <a:spcPts val="225"/>
              </a:spcBef>
              <a:buNone/>
              <a:defRPr sz="750"/>
            </a:lvl2pPr>
            <a:lvl3pPr marL="342900" indent="0">
              <a:spcBef>
                <a:spcPts val="225"/>
              </a:spcBef>
              <a:buNone/>
              <a:defRPr sz="750"/>
            </a:lvl3pPr>
            <a:lvl4pPr marL="514350" indent="0">
              <a:spcBef>
                <a:spcPts val="225"/>
              </a:spcBef>
              <a:buNone/>
              <a:defRPr sz="750"/>
            </a:lvl4pPr>
            <a:lvl5pPr marL="685800" indent="0">
              <a:spcBef>
                <a:spcPts val="225"/>
              </a:spcBef>
              <a:buNone/>
              <a:defRPr sz="750"/>
            </a:lvl5pPr>
          </a:lstStyle>
          <a:p>
            <a:pPr lvl="0"/>
            <a:r>
              <a:rPr lang="it-IT"/>
              <a:t>Fare clic per modificare gli stili del testo dello schema</a:t>
            </a:r>
          </a:p>
        </p:txBody>
      </p:sp>
      <p:sp>
        <p:nvSpPr>
          <p:cNvPr id="3" name="Date Placeholder 2">
            <a:extLst>
              <a:ext uri="{FF2B5EF4-FFF2-40B4-BE49-F238E27FC236}">
                <a16:creationId xmlns:a16="http://schemas.microsoft.com/office/drawing/2014/main" id="{2953C780-DD5E-F004-7E17-48E98483C13C}"/>
              </a:ext>
            </a:extLst>
          </p:cNvPr>
          <p:cNvSpPr>
            <a:spLocks noGrp="1"/>
          </p:cNvSpPr>
          <p:nvPr>
            <p:ph type="dt" sz="half" idx="14"/>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4735713D-D566-4186-9787-C5E97CA19282}" type="datetime1">
              <a:rPr lang="en-US"/>
              <a:pPr>
                <a:defRPr/>
              </a:pPr>
              <a:t>11/15/2023</a:t>
            </a:fld>
            <a:endParaRPr lang="en-US"/>
          </a:p>
        </p:txBody>
      </p:sp>
      <p:sp>
        <p:nvSpPr>
          <p:cNvPr id="4" name="Footer Placeholder 3">
            <a:extLst>
              <a:ext uri="{FF2B5EF4-FFF2-40B4-BE49-F238E27FC236}">
                <a16:creationId xmlns:a16="http://schemas.microsoft.com/office/drawing/2014/main" id="{CD6A9DA3-D742-2805-2E83-D9A04C57715A}"/>
              </a:ext>
            </a:extLst>
          </p:cNvPr>
          <p:cNvSpPr>
            <a:spLocks noGrp="1"/>
          </p:cNvSpPr>
          <p:nvPr>
            <p:ph type="ftr" sz="quarter" idx="15"/>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endParaRPr lang="en-US"/>
          </a:p>
        </p:txBody>
      </p:sp>
      <p:sp>
        <p:nvSpPr>
          <p:cNvPr id="5" name="Slide Number Placeholder 4">
            <a:extLst>
              <a:ext uri="{FF2B5EF4-FFF2-40B4-BE49-F238E27FC236}">
                <a16:creationId xmlns:a16="http://schemas.microsoft.com/office/drawing/2014/main" id="{4DB9E3DF-AA0D-8DB5-CA6C-E73322C14636}"/>
              </a:ext>
            </a:extLst>
          </p:cNvPr>
          <p:cNvSpPr>
            <a:spLocks noGrp="1"/>
          </p:cNvSpPr>
          <p:nvPr>
            <p:ph type="sldNum" sz="quarter" idx="16"/>
          </p:nvPr>
        </p:nvSpPr>
        <p:spPr/>
        <p:txBody>
          <a:bodyPr/>
          <a:lstStyle>
            <a:lvl1pPr eaLnBrk="0" fontAlgn="base" hangingPunct="0">
              <a:spcBef>
                <a:spcPct val="0"/>
              </a:spcBef>
              <a:spcAft>
                <a:spcPct val="0"/>
              </a:spcAft>
              <a:defRPr>
                <a:solidFill>
                  <a:schemeClr val="tx1">
                    <a:tint val="75000"/>
                  </a:schemeClr>
                </a:solidFill>
                <a:latin typeface="Arial" panose="020B0604020202020204" pitchFamily="34" charset="0"/>
              </a:defRPr>
            </a:lvl1pPr>
          </a:lstStyle>
          <a:p>
            <a:pPr>
              <a:defRPr/>
            </a:pPr>
            <a:fld id="{B09D38D7-A6DD-405B-9839-5B89BAE61FDC}" type="slidenum">
              <a:rPr lang="en-US"/>
              <a:pPr>
                <a:defRPr/>
              </a:pPr>
              <a:t>‹N›</a:t>
            </a:fld>
            <a:endParaRPr lang="en-US"/>
          </a:p>
        </p:txBody>
      </p:sp>
    </p:spTree>
    <p:extLst>
      <p:ext uri="{BB962C8B-B14F-4D97-AF65-F5344CB8AC3E}">
        <p14:creationId xmlns:p14="http://schemas.microsoft.com/office/powerpoint/2010/main" val="3347457133"/>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C4549AC-EB31-477F-92A9-B1988E232878}" type="datetime2">
              <a:rPr lang="en-US" smtClean="0"/>
              <a:pPr/>
              <a:t>Wednesday, November 15, 2023</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a:t>
            </a:fld>
            <a:endParaRPr lang="en-US"/>
          </a:p>
        </p:txBody>
      </p:sp>
    </p:spTree>
    <p:extLst>
      <p:ext uri="{BB962C8B-B14F-4D97-AF65-F5344CB8AC3E}">
        <p14:creationId xmlns:p14="http://schemas.microsoft.com/office/powerpoint/2010/main" val="41753226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11/15/2023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2762020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4" name="Immagine 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350"/>
            <a:ext cx="91440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ctrTitle"/>
          </p:nvPr>
        </p:nvSpPr>
        <p:spPr>
          <a:xfrm>
            <a:off x="397564" y="3349487"/>
            <a:ext cx="4949687" cy="2538408"/>
          </a:xfrm>
        </p:spPr>
        <p:txBody>
          <a:bodyPr/>
          <a:lstStyle>
            <a:lvl1pPr algn="l">
              <a:defRPr sz="2800"/>
            </a:lvl1pPr>
          </a:lstStyle>
          <a:p>
            <a:r>
              <a:rPr lang="it-IT" dirty="0"/>
              <a:t>Fare clic per modificare stile</a:t>
            </a:r>
          </a:p>
        </p:txBody>
      </p:sp>
      <p:sp>
        <p:nvSpPr>
          <p:cNvPr id="3" name="Sottotitolo 2"/>
          <p:cNvSpPr>
            <a:spLocks noGrp="1"/>
          </p:cNvSpPr>
          <p:nvPr>
            <p:ph type="subTitle" idx="1"/>
          </p:nvPr>
        </p:nvSpPr>
        <p:spPr>
          <a:xfrm>
            <a:off x="397565" y="5889541"/>
            <a:ext cx="6838122" cy="968459"/>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a:t>Fare clic per modificare lo stile del sottotitolo dello schema</a:t>
            </a:r>
          </a:p>
        </p:txBody>
      </p:sp>
    </p:spTree>
    <p:extLst>
      <p:ext uri="{BB962C8B-B14F-4D97-AF65-F5344CB8AC3E}">
        <p14:creationId xmlns:p14="http://schemas.microsoft.com/office/powerpoint/2010/main" val="31123597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128"/>
              </a:defRPr>
            </a:lvl1pPr>
          </a:lstStyle>
          <a:p>
            <a:pPr defTabSz="457200" fontAlgn="base">
              <a:spcBef>
                <a:spcPct val="0"/>
              </a:spcBef>
              <a:spcAft>
                <a:spcPct val="0"/>
              </a:spcAft>
              <a:defRPr/>
            </a:pPr>
            <a:fld id="{972B4AA1-38FE-4166-9301-FFEF0CEAEE6E}" type="datetimeFigureOut">
              <a:rPr lang="it-IT" altLang="it-IT">
                <a:solidFill>
                  <a:prstClr val="black"/>
                </a:solidFill>
              </a:rPr>
              <a:pPr defTabSz="457200" fontAlgn="base">
                <a:spcBef>
                  <a:spcPct val="0"/>
                </a:spcBef>
                <a:spcAft>
                  <a:spcPct val="0"/>
                </a:spcAft>
                <a:defRPr/>
              </a:pPr>
              <a:t>15/11/2023</a:t>
            </a:fld>
            <a:endParaRPr lang="it-IT" altLang="it-IT">
              <a:solidFill>
                <a:prstClr val="black"/>
              </a:solidFill>
            </a:endParaRPr>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eaLnBrk="1" hangingPunct="1">
              <a:defRPr>
                <a:latin typeface="Calibri" charset="0"/>
                <a:ea typeface="ＭＳ Ｐゴシック" charset="0"/>
                <a:cs typeface="ＭＳ Ｐゴシック" charset="0"/>
              </a:defRPr>
            </a:lvl1pPr>
          </a:lstStyle>
          <a:p>
            <a:pPr defTabSz="457200" fontAlgn="base">
              <a:spcBef>
                <a:spcPct val="0"/>
              </a:spcBef>
              <a:spcAft>
                <a:spcPct val="0"/>
              </a:spcAft>
              <a:defRPr/>
            </a:pPr>
            <a:endParaRPr lang="it-IT">
              <a:solidFill>
                <a:prstClr val="black"/>
              </a:solidFill>
            </a:endParaRPr>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itchFamily="34" charset="-128"/>
              </a:defRPr>
            </a:lvl1pPr>
          </a:lstStyle>
          <a:p>
            <a:pPr defTabSz="457200" fontAlgn="base">
              <a:spcBef>
                <a:spcPct val="0"/>
              </a:spcBef>
              <a:spcAft>
                <a:spcPct val="0"/>
              </a:spcAft>
              <a:defRPr/>
            </a:pPr>
            <a:fld id="{6DBC0FCB-806A-422A-86F3-A7856E05D588}" type="slidenum">
              <a:rPr lang="it-IT" altLang="it-IT">
                <a:solidFill>
                  <a:prstClr val="black"/>
                </a:solidFill>
              </a:rPr>
              <a:pPr defTabSz="457200" fontAlgn="base">
                <a:spcBef>
                  <a:spcPct val="0"/>
                </a:spcBef>
                <a:spcAft>
                  <a:spcPct val="0"/>
                </a:spcAft>
                <a:defRPr/>
              </a:pPr>
              <a:t>‹N›</a:t>
            </a:fld>
            <a:endParaRPr lang="it-IT" altLang="it-IT">
              <a:solidFill>
                <a:prstClr val="black"/>
              </a:solidFill>
            </a:endParaRPr>
          </a:p>
        </p:txBody>
      </p:sp>
    </p:spTree>
    <p:extLst>
      <p:ext uri="{BB962C8B-B14F-4D97-AF65-F5344CB8AC3E}">
        <p14:creationId xmlns:p14="http://schemas.microsoft.com/office/powerpoint/2010/main" val="6007354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128"/>
              </a:defRPr>
            </a:lvl1pPr>
          </a:lstStyle>
          <a:p>
            <a:pPr defTabSz="457200" fontAlgn="base">
              <a:spcBef>
                <a:spcPct val="0"/>
              </a:spcBef>
              <a:spcAft>
                <a:spcPct val="0"/>
              </a:spcAft>
              <a:defRPr/>
            </a:pPr>
            <a:fld id="{7B1EF5EE-34D3-487F-A8C6-74E33E85993D}" type="datetimeFigureOut">
              <a:rPr lang="it-IT" altLang="it-IT">
                <a:solidFill>
                  <a:prstClr val="black"/>
                </a:solidFill>
              </a:rPr>
              <a:pPr defTabSz="457200" fontAlgn="base">
                <a:spcBef>
                  <a:spcPct val="0"/>
                </a:spcBef>
                <a:spcAft>
                  <a:spcPct val="0"/>
                </a:spcAft>
                <a:defRPr/>
              </a:pPr>
              <a:t>15/11/2023</a:t>
            </a:fld>
            <a:endParaRPr lang="it-IT" altLang="it-IT">
              <a:solidFill>
                <a:prstClr val="black"/>
              </a:solidFill>
            </a:endParaRPr>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eaLnBrk="1" hangingPunct="1">
              <a:defRPr>
                <a:latin typeface="Calibri" charset="0"/>
                <a:ea typeface="ＭＳ Ｐゴシック" charset="0"/>
                <a:cs typeface="ＭＳ Ｐゴシック" charset="0"/>
              </a:defRPr>
            </a:lvl1pPr>
          </a:lstStyle>
          <a:p>
            <a:pPr defTabSz="457200" fontAlgn="base">
              <a:spcBef>
                <a:spcPct val="0"/>
              </a:spcBef>
              <a:spcAft>
                <a:spcPct val="0"/>
              </a:spcAft>
              <a:defRPr/>
            </a:pPr>
            <a:endParaRPr lang="it-IT">
              <a:solidFill>
                <a:prstClr val="black"/>
              </a:solidFill>
            </a:endParaRPr>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itchFamily="34" charset="-128"/>
              </a:defRPr>
            </a:lvl1pPr>
          </a:lstStyle>
          <a:p>
            <a:pPr defTabSz="457200" fontAlgn="base">
              <a:spcBef>
                <a:spcPct val="0"/>
              </a:spcBef>
              <a:spcAft>
                <a:spcPct val="0"/>
              </a:spcAft>
              <a:defRPr/>
            </a:pPr>
            <a:fld id="{635D28FD-D626-4F2A-9BAC-A6CCD2D35E03}" type="slidenum">
              <a:rPr lang="it-IT" altLang="it-IT">
                <a:solidFill>
                  <a:prstClr val="black"/>
                </a:solidFill>
              </a:rPr>
              <a:pPr defTabSz="457200" fontAlgn="base">
                <a:spcBef>
                  <a:spcPct val="0"/>
                </a:spcBef>
                <a:spcAft>
                  <a:spcPct val="0"/>
                </a:spcAft>
                <a:defRPr/>
              </a:pPr>
              <a:t>‹N›</a:t>
            </a:fld>
            <a:endParaRPr lang="it-IT" altLang="it-IT">
              <a:solidFill>
                <a:prstClr val="black"/>
              </a:solidFill>
            </a:endParaRPr>
          </a:p>
        </p:txBody>
      </p:sp>
    </p:spTree>
    <p:extLst>
      <p:ext uri="{BB962C8B-B14F-4D97-AF65-F5344CB8AC3E}">
        <p14:creationId xmlns:p14="http://schemas.microsoft.com/office/powerpoint/2010/main" val="41219210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128"/>
              </a:defRPr>
            </a:lvl1pPr>
          </a:lstStyle>
          <a:p>
            <a:pPr defTabSz="457200" fontAlgn="base">
              <a:spcBef>
                <a:spcPct val="0"/>
              </a:spcBef>
              <a:spcAft>
                <a:spcPct val="0"/>
              </a:spcAft>
              <a:defRPr/>
            </a:pPr>
            <a:fld id="{53BB39C9-5BFF-479F-BB38-87DCFC585FA0}" type="datetimeFigureOut">
              <a:rPr lang="it-IT" altLang="it-IT">
                <a:solidFill>
                  <a:prstClr val="black"/>
                </a:solidFill>
              </a:rPr>
              <a:pPr defTabSz="457200" fontAlgn="base">
                <a:spcBef>
                  <a:spcPct val="0"/>
                </a:spcBef>
                <a:spcAft>
                  <a:spcPct val="0"/>
                </a:spcAft>
                <a:defRPr/>
              </a:pPr>
              <a:t>15/11/2023</a:t>
            </a:fld>
            <a:endParaRPr lang="it-IT" altLang="it-IT">
              <a:solidFill>
                <a:prstClr val="black"/>
              </a:solidFill>
            </a:endParaRPr>
          </a:p>
        </p:txBody>
      </p:sp>
      <p:sp>
        <p:nvSpPr>
          <p:cNvPr id="6" name="Segnaposto piè di pagina 4"/>
          <p:cNvSpPr>
            <a:spLocks noGrp="1"/>
          </p:cNvSpPr>
          <p:nvPr>
            <p:ph type="ftr" sz="quarter" idx="11"/>
          </p:nvPr>
        </p:nvSpPr>
        <p:spPr>
          <a:xfrm>
            <a:off x="3124200" y="6356350"/>
            <a:ext cx="2895600" cy="365125"/>
          </a:xfrm>
          <a:prstGeom prst="rect">
            <a:avLst/>
          </a:prstGeom>
        </p:spPr>
        <p:txBody>
          <a:bodyPr/>
          <a:lstStyle>
            <a:lvl1pPr eaLnBrk="1" hangingPunct="1">
              <a:defRPr>
                <a:latin typeface="Calibri" charset="0"/>
                <a:ea typeface="ＭＳ Ｐゴシック" charset="0"/>
                <a:cs typeface="ＭＳ Ｐゴシック" charset="0"/>
              </a:defRPr>
            </a:lvl1pPr>
          </a:lstStyle>
          <a:p>
            <a:pPr defTabSz="457200" fontAlgn="base">
              <a:spcBef>
                <a:spcPct val="0"/>
              </a:spcBef>
              <a:spcAft>
                <a:spcPct val="0"/>
              </a:spcAft>
              <a:defRPr/>
            </a:pPr>
            <a:endParaRPr lang="it-IT">
              <a:solidFill>
                <a:prstClr val="black"/>
              </a:solidFill>
            </a:endParaRPr>
          </a:p>
        </p:txBody>
      </p:sp>
      <p:sp>
        <p:nvSpPr>
          <p:cNvPr id="7" name="Segnaposto numero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itchFamily="34" charset="-128"/>
              </a:defRPr>
            </a:lvl1pPr>
          </a:lstStyle>
          <a:p>
            <a:pPr defTabSz="457200" fontAlgn="base">
              <a:spcBef>
                <a:spcPct val="0"/>
              </a:spcBef>
              <a:spcAft>
                <a:spcPct val="0"/>
              </a:spcAft>
              <a:defRPr/>
            </a:pPr>
            <a:fld id="{0FFE4A82-6789-4A24-B7C7-647904B9BBCD}" type="slidenum">
              <a:rPr lang="it-IT" altLang="it-IT">
                <a:solidFill>
                  <a:prstClr val="black"/>
                </a:solidFill>
              </a:rPr>
              <a:pPr defTabSz="457200" fontAlgn="base">
                <a:spcBef>
                  <a:spcPct val="0"/>
                </a:spcBef>
                <a:spcAft>
                  <a:spcPct val="0"/>
                </a:spcAft>
                <a:defRPr/>
              </a:pPr>
              <a:t>‹N›</a:t>
            </a:fld>
            <a:endParaRPr lang="it-IT" altLang="it-IT">
              <a:solidFill>
                <a:prstClr val="black"/>
              </a:solidFill>
            </a:endParaRPr>
          </a:p>
        </p:txBody>
      </p:sp>
    </p:spTree>
    <p:extLst>
      <p:ext uri="{BB962C8B-B14F-4D97-AF65-F5344CB8AC3E}">
        <p14:creationId xmlns:p14="http://schemas.microsoft.com/office/powerpoint/2010/main" val="3646985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128"/>
              </a:defRPr>
            </a:lvl1pPr>
          </a:lstStyle>
          <a:p>
            <a:pPr defTabSz="457200" fontAlgn="base">
              <a:spcBef>
                <a:spcPct val="0"/>
              </a:spcBef>
              <a:spcAft>
                <a:spcPct val="0"/>
              </a:spcAft>
              <a:defRPr/>
            </a:pPr>
            <a:fld id="{5983D078-8C32-4C3E-8E37-4B826D59D21D}" type="datetimeFigureOut">
              <a:rPr lang="it-IT" altLang="it-IT">
                <a:solidFill>
                  <a:prstClr val="black"/>
                </a:solidFill>
              </a:rPr>
              <a:pPr defTabSz="457200" fontAlgn="base">
                <a:spcBef>
                  <a:spcPct val="0"/>
                </a:spcBef>
                <a:spcAft>
                  <a:spcPct val="0"/>
                </a:spcAft>
                <a:defRPr/>
              </a:pPr>
              <a:t>15/11/2023</a:t>
            </a:fld>
            <a:endParaRPr lang="it-IT" altLang="it-IT">
              <a:solidFill>
                <a:prstClr val="black"/>
              </a:solidFill>
            </a:endParaRPr>
          </a:p>
        </p:txBody>
      </p:sp>
      <p:sp>
        <p:nvSpPr>
          <p:cNvPr id="8" name="Segnaposto piè di pagina 4"/>
          <p:cNvSpPr>
            <a:spLocks noGrp="1"/>
          </p:cNvSpPr>
          <p:nvPr>
            <p:ph type="ftr" sz="quarter" idx="11"/>
          </p:nvPr>
        </p:nvSpPr>
        <p:spPr>
          <a:xfrm>
            <a:off x="3124200" y="6356350"/>
            <a:ext cx="2895600" cy="365125"/>
          </a:xfrm>
          <a:prstGeom prst="rect">
            <a:avLst/>
          </a:prstGeom>
        </p:spPr>
        <p:txBody>
          <a:bodyPr/>
          <a:lstStyle>
            <a:lvl1pPr eaLnBrk="1" hangingPunct="1">
              <a:defRPr>
                <a:latin typeface="Calibri" charset="0"/>
                <a:ea typeface="ＭＳ Ｐゴシック" charset="0"/>
                <a:cs typeface="ＭＳ Ｐゴシック" charset="0"/>
              </a:defRPr>
            </a:lvl1pPr>
          </a:lstStyle>
          <a:p>
            <a:pPr defTabSz="457200" fontAlgn="base">
              <a:spcBef>
                <a:spcPct val="0"/>
              </a:spcBef>
              <a:spcAft>
                <a:spcPct val="0"/>
              </a:spcAft>
              <a:defRPr/>
            </a:pPr>
            <a:endParaRPr lang="it-IT">
              <a:solidFill>
                <a:prstClr val="black"/>
              </a:solidFill>
            </a:endParaRPr>
          </a:p>
        </p:txBody>
      </p:sp>
      <p:sp>
        <p:nvSpPr>
          <p:cNvPr id="9" name="Segnaposto numero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itchFamily="34" charset="-128"/>
              </a:defRPr>
            </a:lvl1pPr>
          </a:lstStyle>
          <a:p>
            <a:pPr defTabSz="457200" fontAlgn="base">
              <a:spcBef>
                <a:spcPct val="0"/>
              </a:spcBef>
              <a:spcAft>
                <a:spcPct val="0"/>
              </a:spcAft>
              <a:defRPr/>
            </a:pPr>
            <a:fld id="{059500B0-3B2C-4699-8A97-F4471EE11709}" type="slidenum">
              <a:rPr lang="it-IT" altLang="it-IT">
                <a:solidFill>
                  <a:prstClr val="black"/>
                </a:solidFill>
              </a:rPr>
              <a:pPr defTabSz="457200" fontAlgn="base">
                <a:spcBef>
                  <a:spcPct val="0"/>
                </a:spcBef>
                <a:spcAft>
                  <a:spcPct val="0"/>
                </a:spcAft>
                <a:defRPr/>
              </a:pPr>
              <a:t>‹N›</a:t>
            </a:fld>
            <a:endParaRPr lang="it-IT" altLang="it-IT">
              <a:solidFill>
                <a:prstClr val="black"/>
              </a:solidFill>
            </a:endParaRPr>
          </a:p>
        </p:txBody>
      </p:sp>
    </p:spTree>
    <p:extLst>
      <p:ext uri="{BB962C8B-B14F-4D97-AF65-F5344CB8AC3E}">
        <p14:creationId xmlns:p14="http://schemas.microsoft.com/office/powerpoint/2010/main" val="1441874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B1ED9C-7E04-4261-83B7-3A3530DB681F}" type="datetimeFigureOut">
              <a:rPr lang="fr-CH" smtClean="0"/>
              <a:t>15.11.2023</a:t>
            </a:fld>
            <a:endParaRPr lang="fr-CH"/>
          </a:p>
        </p:txBody>
      </p:sp>
      <p:sp>
        <p:nvSpPr>
          <p:cNvPr id="5" name="Footer Placeholder 4"/>
          <p:cNvSpPr>
            <a:spLocks noGrp="1"/>
          </p:cNvSpPr>
          <p:nvPr>
            <p:ph type="ftr" sz="quarter" idx="11"/>
          </p:nvPr>
        </p:nvSpPr>
        <p:spPr/>
        <p:txBody>
          <a:bodyPr/>
          <a:lstStyle/>
          <a:p>
            <a:endParaRPr lang="fr-CH"/>
          </a:p>
        </p:txBody>
      </p:sp>
      <p:sp>
        <p:nvSpPr>
          <p:cNvPr id="6" name="Slide Number Placeholder 5"/>
          <p:cNvSpPr>
            <a:spLocks noGrp="1"/>
          </p:cNvSpPr>
          <p:nvPr>
            <p:ph type="sldNum" sz="quarter" idx="12"/>
          </p:nvPr>
        </p:nvSpPr>
        <p:spPr/>
        <p:txBody>
          <a:bodyPr/>
          <a:lstStyle/>
          <a:p>
            <a:fld id="{8F321511-2785-4D37-B76B-4FBE8C61C88C}" type="slidenum">
              <a:rPr lang="fr-CH" smtClean="0"/>
              <a:t>‹N›</a:t>
            </a:fld>
            <a:endParaRPr lang="fr-CH"/>
          </a:p>
        </p:txBody>
      </p:sp>
    </p:spTree>
    <p:extLst>
      <p:ext uri="{BB962C8B-B14F-4D97-AF65-F5344CB8AC3E}">
        <p14:creationId xmlns:p14="http://schemas.microsoft.com/office/powerpoint/2010/main" val="31490441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128"/>
              </a:defRPr>
            </a:lvl1pPr>
          </a:lstStyle>
          <a:p>
            <a:pPr defTabSz="457200" fontAlgn="base">
              <a:spcBef>
                <a:spcPct val="0"/>
              </a:spcBef>
              <a:spcAft>
                <a:spcPct val="0"/>
              </a:spcAft>
              <a:defRPr/>
            </a:pPr>
            <a:fld id="{E1761A98-71A8-441A-B3AC-A7C25F566C8C}" type="datetimeFigureOut">
              <a:rPr lang="it-IT" altLang="it-IT">
                <a:solidFill>
                  <a:prstClr val="black"/>
                </a:solidFill>
              </a:rPr>
              <a:pPr defTabSz="457200" fontAlgn="base">
                <a:spcBef>
                  <a:spcPct val="0"/>
                </a:spcBef>
                <a:spcAft>
                  <a:spcPct val="0"/>
                </a:spcAft>
                <a:defRPr/>
              </a:pPr>
              <a:t>15/11/2023</a:t>
            </a:fld>
            <a:endParaRPr lang="it-IT" altLang="it-IT">
              <a:solidFill>
                <a:prstClr val="black"/>
              </a:solidFill>
            </a:endParaRPr>
          </a:p>
        </p:txBody>
      </p:sp>
      <p:sp>
        <p:nvSpPr>
          <p:cNvPr id="4" name="Segnaposto piè di pagina 4"/>
          <p:cNvSpPr>
            <a:spLocks noGrp="1"/>
          </p:cNvSpPr>
          <p:nvPr>
            <p:ph type="ftr" sz="quarter" idx="11"/>
          </p:nvPr>
        </p:nvSpPr>
        <p:spPr>
          <a:xfrm>
            <a:off x="3124200" y="6356350"/>
            <a:ext cx="2895600" cy="365125"/>
          </a:xfrm>
          <a:prstGeom prst="rect">
            <a:avLst/>
          </a:prstGeom>
        </p:spPr>
        <p:txBody>
          <a:bodyPr/>
          <a:lstStyle>
            <a:lvl1pPr eaLnBrk="1" hangingPunct="1">
              <a:defRPr>
                <a:latin typeface="Calibri" charset="0"/>
                <a:ea typeface="ＭＳ Ｐゴシック" charset="0"/>
                <a:cs typeface="ＭＳ Ｐゴシック" charset="0"/>
              </a:defRPr>
            </a:lvl1pPr>
          </a:lstStyle>
          <a:p>
            <a:pPr defTabSz="457200" fontAlgn="base">
              <a:spcBef>
                <a:spcPct val="0"/>
              </a:spcBef>
              <a:spcAft>
                <a:spcPct val="0"/>
              </a:spcAft>
              <a:defRPr/>
            </a:pPr>
            <a:endParaRPr lang="it-IT">
              <a:solidFill>
                <a:prstClr val="black"/>
              </a:solidFill>
            </a:endParaRPr>
          </a:p>
        </p:txBody>
      </p:sp>
      <p:sp>
        <p:nvSpPr>
          <p:cNvPr id="5" name="Segnaposto numero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itchFamily="34" charset="-128"/>
              </a:defRPr>
            </a:lvl1pPr>
          </a:lstStyle>
          <a:p>
            <a:pPr defTabSz="457200" fontAlgn="base">
              <a:spcBef>
                <a:spcPct val="0"/>
              </a:spcBef>
              <a:spcAft>
                <a:spcPct val="0"/>
              </a:spcAft>
              <a:defRPr/>
            </a:pPr>
            <a:fld id="{287A7FE8-B6D4-4504-91CB-7A9D93E52D16}" type="slidenum">
              <a:rPr lang="it-IT" altLang="it-IT">
                <a:solidFill>
                  <a:prstClr val="black"/>
                </a:solidFill>
              </a:rPr>
              <a:pPr defTabSz="457200" fontAlgn="base">
                <a:spcBef>
                  <a:spcPct val="0"/>
                </a:spcBef>
                <a:spcAft>
                  <a:spcPct val="0"/>
                </a:spcAft>
                <a:defRPr/>
              </a:pPr>
              <a:t>‹N›</a:t>
            </a:fld>
            <a:endParaRPr lang="it-IT" altLang="it-IT">
              <a:solidFill>
                <a:prstClr val="black"/>
              </a:solidFill>
            </a:endParaRPr>
          </a:p>
        </p:txBody>
      </p:sp>
    </p:spTree>
    <p:extLst>
      <p:ext uri="{BB962C8B-B14F-4D97-AF65-F5344CB8AC3E}">
        <p14:creationId xmlns:p14="http://schemas.microsoft.com/office/powerpoint/2010/main" val="28075978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128"/>
              </a:defRPr>
            </a:lvl1pPr>
          </a:lstStyle>
          <a:p>
            <a:pPr defTabSz="457200" fontAlgn="base">
              <a:spcBef>
                <a:spcPct val="0"/>
              </a:spcBef>
              <a:spcAft>
                <a:spcPct val="0"/>
              </a:spcAft>
              <a:defRPr/>
            </a:pPr>
            <a:fld id="{50390CE2-F018-4F99-8D2F-E4BD1409573A}" type="datetimeFigureOut">
              <a:rPr lang="it-IT" altLang="it-IT">
                <a:solidFill>
                  <a:prstClr val="black"/>
                </a:solidFill>
              </a:rPr>
              <a:pPr defTabSz="457200" fontAlgn="base">
                <a:spcBef>
                  <a:spcPct val="0"/>
                </a:spcBef>
                <a:spcAft>
                  <a:spcPct val="0"/>
                </a:spcAft>
                <a:defRPr/>
              </a:pPr>
              <a:t>15/11/2023</a:t>
            </a:fld>
            <a:endParaRPr lang="it-IT" altLang="it-IT">
              <a:solidFill>
                <a:prstClr val="black"/>
              </a:solidFill>
            </a:endParaRPr>
          </a:p>
        </p:txBody>
      </p:sp>
      <p:sp>
        <p:nvSpPr>
          <p:cNvPr id="3" name="Segnaposto piè di pagina 4"/>
          <p:cNvSpPr>
            <a:spLocks noGrp="1"/>
          </p:cNvSpPr>
          <p:nvPr>
            <p:ph type="ftr" sz="quarter" idx="11"/>
          </p:nvPr>
        </p:nvSpPr>
        <p:spPr>
          <a:xfrm>
            <a:off x="3124200" y="6356350"/>
            <a:ext cx="2895600" cy="365125"/>
          </a:xfrm>
          <a:prstGeom prst="rect">
            <a:avLst/>
          </a:prstGeom>
        </p:spPr>
        <p:txBody>
          <a:bodyPr/>
          <a:lstStyle>
            <a:lvl1pPr eaLnBrk="1" hangingPunct="1">
              <a:defRPr>
                <a:latin typeface="Calibri" charset="0"/>
                <a:ea typeface="ＭＳ Ｐゴシック" charset="0"/>
                <a:cs typeface="ＭＳ Ｐゴシック" charset="0"/>
              </a:defRPr>
            </a:lvl1pPr>
          </a:lstStyle>
          <a:p>
            <a:pPr defTabSz="457200" fontAlgn="base">
              <a:spcBef>
                <a:spcPct val="0"/>
              </a:spcBef>
              <a:spcAft>
                <a:spcPct val="0"/>
              </a:spcAft>
              <a:defRPr/>
            </a:pPr>
            <a:endParaRPr lang="it-IT">
              <a:solidFill>
                <a:prstClr val="black"/>
              </a:solidFill>
            </a:endParaRPr>
          </a:p>
        </p:txBody>
      </p:sp>
      <p:sp>
        <p:nvSpPr>
          <p:cNvPr id="4" name="Segnaposto numero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itchFamily="34" charset="-128"/>
              </a:defRPr>
            </a:lvl1pPr>
          </a:lstStyle>
          <a:p>
            <a:pPr defTabSz="457200" fontAlgn="base">
              <a:spcBef>
                <a:spcPct val="0"/>
              </a:spcBef>
              <a:spcAft>
                <a:spcPct val="0"/>
              </a:spcAft>
              <a:defRPr/>
            </a:pPr>
            <a:fld id="{C0CDF6BF-C08D-41D3-BAB4-E68A94E0AF7C}" type="slidenum">
              <a:rPr lang="it-IT" altLang="it-IT">
                <a:solidFill>
                  <a:prstClr val="black"/>
                </a:solidFill>
              </a:rPr>
              <a:pPr defTabSz="457200" fontAlgn="base">
                <a:spcBef>
                  <a:spcPct val="0"/>
                </a:spcBef>
                <a:spcAft>
                  <a:spcPct val="0"/>
                </a:spcAft>
                <a:defRPr/>
              </a:pPr>
              <a:t>‹N›</a:t>
            </a:fld>
            <a:endParaRPr lang="it-IT" altLang="it-IT">
              <a:solidFill>
                <a:prstClr val="black"/>
              </a:solidFill>
            </a:endParaRPr>
          </a:p>
        </p:txBody>
      </p:sp>
    </p:spTree>
    <p:extLst>
      <p:ext uri="{BB962C8B-B14F-4D97-AF65-F5344CB8AC3E}">
        <p14:creationId xmlns:p14="http://schemas.microsoft.com/office/powerpoint/2010/main" val="1878668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128"/>
              </a:defRPr>
            </a:lvl1pPr>
          </a:lstStyle>
          <a:p>
            <a:pPr defTabSz="457200" fontAlgn="base">
              <a:spcBef>
                <a:spcPct val="0"/>
              </a:spcBef>
              <a:spcAft>
                <a:spcPct val="0"/>
              </a:spcAft>
              <a:defRPr/>
            </a:pPr>
            <a:fld id="{9EFF7BC6-40C9-4344-8512-271D1FB9C761}" type="datetimeFigureOut">
              <a:rPr lang="it-IT" altLang="it-IT">
                <a:solidFill>
                  <a:prstClr val="black"/>
                </a:solidFill>
              </a:rPr>
              <a:pPr defTabSz="457200" fontAlgn="base">
                <a:spcBef>
                  <a:spcPct val="0"/>
                </a:spcBef>
                <a:spcAft>
                  <a:spcPct val="0"/>
                </a:spcAft>
                <a:defRPr/>
              </a:pPr>
              <a:t>15/11/2023</a:t>
            </a:fld>
            <a:endParaRPr lang="it-IT" altLang="it-IT">
              <a:solidFill>
                <a:prstClr val="black"/>
              </a:solidFill>
            </a:endParaRPr>
          </a:p>
        </p:txBody>
      </p:sp>
      <p:sp>
        <p:nvSpPr>
          <p:cNvPr id="6" name="Segnaposto piè di pagina 4"/>
          <p:cNvSpPr>
            <a:spLocks noGrp="1"/>
          </p:cNvSpPr>
          <p:nvPr>
            <p:ph type="ftr" sz="quarter" idx="11"/>
          </p:nvPr>
        </p:nvSpPr>
        <p:spPr>
          <a:xfrm>
            <a:off x="3124200" y="6356350"/>
            <a:ext cx="2895600" cy="365125"/>
          </a:xfrm>
          <a:prstGeom prst="rect">
            <a:avLst/>
          </a:prstGeom>
        </p:spPr>
        <p:txBody>
          <a:bodyPr/>
          <a:lstStyle>
            <a:lvl1pPr eaLnBrk="1" hangingPunct="1">
              <a:defRPr>
                <a:latin typeface="Calibri" charset="0"/>
                <a:ea typeface="ＭＳ Ｐゴシック" charset="0"/>
                <a:cs typeface="ＭＳ Ｐゴシック" charset="0"/>
              </a:defRPr>
            </a:lvl1pPr>
          </a:lstStyle>
          <a:p>
            <a:pPr defTabSz="457200" fontAlgn="base">
              <a:spcBef>
                <a:spcPct val="0"/>
              </a:spcBef>
              <a:spcAft>
                <a:spcPct val="0"/>
              </a:spcAft>
              <a:defRPr/>
            </a:pPr>
            <a:endParaRPr lang="it-IT">
              <a:solidFill>
                <a:prstClr val="black"/>
              </a:solidFill>
            </a:endParaRPr>
          </a:p>
        </p:txBody>
      </p:sp>
      <p:sp>
        <p:nvSpPr>
          <p:cNvPr id="7" name="Segnaposto numero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itchFamily="34" charset="-128"/>
              </a:defRPr>
            </a:lvl1pPr>
          </a:lstStyle>
          <a:p>
            <a:pPr defTabSz="457200" fontAlgn="base">
              <a:spcBef>
                <a:spcPct val="0"/>
              </a:spcBef>
              <a:spcAft>
                <a:spcPct val="0"/>
              </a:spcAft>
              <a:defRPr/>
            </a:pPr>
            <a:fld id="{DC30CEC4-FB8C-4EF1-84A0-5F3F0CD159A0}" type="slidenum">
              <a:rPr lang="it-IT" altLang="it-IT">
                <a:solidFill>
                  <a:prstClr val="black"/>
                </a:solidFill>
              </a:rPr>
              <a:pPr defTabSz="457200" fontAlgn="base">
                <a:spcBef>
                  <a:spcPct val="0"/>
                </a:spcBef>
                <a:spcAft>
                  <a:spcPct val="0"/>
                </a:spcAft>
                <a:defRPr/>
              </a:pPr>
              <a:t>‹N›</a:t>
            </a:fld>
            <a:endParaRPr lang="it-IT" altLang="it-IT">
              <a:solidFill>
                <a:prstClr val="black"/>
              </a:solidFill>
            </a:endParaRPr>
          </a:p>
        </p:txBody>
      </p:sp>
    </p:spTree>
    <p:extLst>
      <p:ext uri="{BB962C8B-B14F-4D97-AF65-F5344CB8AC3E}">
        <p14:creationId xmlns:p14="http://schemas.microsoft.com/office/powerpoint/2010/main" val="37486130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128"/>
              </a:defRPr>
            </a:lvl1pPr>
          </a:lstStyle>
          <a:p>
            <a:pPr defTabSz="457200" fontAlgn="base">
              <a:spcBef>
                <a:spcPct val="0"/>
              </a:spcBef>
              <a:spcAft>
                <a:spcPct val="0"/>
              </a:spcAft>
              <a:defRPr/>
            </a:pPr>
            <a:fld id="{23CBE717-120B-4992-9E85-86E5834D5483}" type="datetimeFigureOut">
              <a:rPr lang="it-IT" altLang="it-IT">
                <a:solidFill>
                  <a:prstClr val="black"/>
                </a:solidFill>
              </a:rPr>
              <a:pPr defTabSz="457200" fontAlgn="base">
                <a:spcBef>
                  <a:spcPct val="0"/>
                </a:spcBef>
                <a:spcAft>
                  <a:spcPct val="0"/>
                </a:spcAft>
                <a:defRPr/>
              </a:pPr>
              <a:t>15/11/2023</a:t>
            </a:fld>
            <a:endParaRPr lang="it-IT" altLang="it-IT">
              <a:solidFill>
                <a:prstClr val="black"/>
              </a:solidFill>
            </a:endParaRPr>
          </a:p>
        </p:txBody>
      </p:sp>
      <p:sp>
        <p:nvSpPr>
          <p:cNvPr id="6" name="Segnaposto piè di pagina 4"/>
          <p:cNvSpPr>
            <a:spLocks noGrp="1"/>
          </p:cNvSpPr>
          <p:nvPr>
            <p:ph type="ftr" sz="quarter" idx="11"/>
          </p:nvPr>
        </p:nvSpPr>
        <p:spPr>
          <a:xfrm>
            <a:off x="3124200" y="6356350"/>
            <a:ext cx="2895600" cy="365125"/>
          </a:xfrm>
          <a:prstGeom prst="rect">
            <a:avLst/>
          </a:prstGeom>
        </p:spPr>
        <p:txBody>
          <a:bodyPr/>
          <a:lstStyle>
            <a:lvl1pPr eaLnBrk="1" hangingPunct="1">
              <a:defRPr>
                <a:latin typeface="Calibri" charset="0"/>
                <a:ea typeface="ＭＳ Ｐゴシック" charset="0"/>
                <a:cs typeface="ＭＳ Ｐゴシック" charset="0"/>
              </a:defRPr>
            </a:lvl1pPr>
          </a:lstStyle>
          <a:p>
            <a:pPr defTabSz="457200" fontAlgn="base">
              <a:spcBef>
                <a:spcPct val="0"/>
              </a:spcBef>
              <a:spcAft>
                <a:spcPct val="0"/>
              </a:spcAft>
              <a:defRPr/>
            </a:pPr>
            <a:endParaRPr lang="it-IT">
              <a:solidFill>
                <a:prstClr val="black"/>
              </a:solidFill>
            </a:endParaRPr>
          </a:p>
        </p:txBody>
      </p:sp>
      <p:sp>
        <p:nvSpPr>
          <p:cNvPr id="7" name="Segnaposto numero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itchFamily="34" charset="-128"/>
              </a:defRPr>
            </a:lvl1pPr>
          </a:lstStyle>
          <a:p>
            <a:pPr defTabSz="457200" fontAlgn="base">
              <a:spcBef>
                <a:spcPct val="0"/>
              </a:spcBef>
              <a:spcAft>
                <a:spcPct val="0"/>
              </a:spcAft>
              <a:defRPr/>
            </a:pPr>
            <a:fld id="{79359D92-0FAD-4AF4-9EA8-7BF522A6D795}" type="slidenum">
              <a:rPr lang="it-IT" altLang="it-IT">
                <a:solidFill>
                  <a:prstClr val="black"/>
                </a:solidFill>
              </a:rPr>
              <a:pPr defTabSz="457200" fontAlgn="base">
                <a:spcBef>
                  <a:spcPct val="0"/>
                </a:spcBef>
                <a:spcAft>
                  <a:spcPct val="0"/>
                </a:spcAft>
                <a:defRPr/>
              </a:pPr>
              <a:t>‹N›</a:t>
            </a:fld>
            <a:endParaRPr lang="it-IT" altLang="it-IT">
              <a:solidFill>
                <a:prstClr val="black"/>
              </a:solidFill>
            </a:endParaRPr>
          </a:p>
        </p:txBody>
      </p:sp>
    </p:spTree>
    <p:extLst>
      <p:ext uri="{BB962C8B-B14F-4D97-AF65-F5344CB8AC3E}">
        <p14:creationId xmlns:p14="http://schemas.microsoft.com/office/powerpoint/2010/main" val="14725527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128"/>
              </a:defRPr>
            </a:lvl1pPr>
          </a:lstStyle>
          <a:p>
            <a:pPr defTabSz="457200" fontAlgn="base">
              <a:spcBef>
                <a:spcPct val="0"/>
              </a:spcBef>
              <a:spcAft>
                <a:spcPct val="0"/>
              </a:spcAft>
              <a:defRPr/>
            </a:pPr>
            <a:fld id="{F6402001-3A32-438C-AFF2-333925686ADA}" type="datetimeFigureOut">
              <a:rPr lang="it-IT" altLang="it-IT">
                <a:solidFill>
                  <a:prstClr val="black"/>
                </a:solidFill>
              </a:rPr>
              <a:pPr defTabSz="457200" fontAlgn="base">
                <a:spcBef>
                  <a:spcPct val="0"/>
                </a:spcBef>
                <a:spcAft>
                  <a:spcPct val="0"/>
                </a:spcAft>
                <a:defRPr/>
              </a:pPr>
              <a:t>15/11/2023</a:t>
            </a:fld>
            <a:endParaRPr lang="it-IT" altLang="it-IT">
              <a:solidFill>
                <a:prstClr val="black"/>
              </a:solidFill>
            </a:endParaRPr>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eaLnBrk="1" hangingPunct="1">
              <a:defRPr>
                <a:latin typeface="Calibri" charset="0"/>
                <a:ea typeface="ＭＳ Ｐゴシック" charset="0"/>
                <a:cs typeface="ＭＳ Ｐゴシック" charset="0"/>
              </a:defRPr>
            </a:lvl1pPr>
          </a:lstStyle>
          <a:p>
            <a:pPr defTabSz="457200" fontAlgn="base">
              <a:spcBef>
                <a:spcPct val="0"/>
              </a:spcBef>
              <a:spcAft>
                <a:spcPct val="0"/>
              </a:spcAft>
              <a:defRPr/>
            </a:pPr>
            <a:endParaRPr lang="it-IT">
              <a:solidFill>
                <a:prstClr val="black"/>
              </a:solidFill>
            </a:endParaRPr>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itchFamily="34" charset="-128"/>
              </a:defRPr>
            </a:lvl1pPr>
          </a:lstStyle>
          <a:p>
            <a:pPr defTabSz="457200" fontAlgn="base">
              <a:spcBef>
                <a:spcPct val="0"/>
              </a:spcBef>
              <a:spcAft>
                <a:spcPct val="0"/>
              </a:spcAft>
              <a:defRPr/>
            </a:pPr>
            <a:fld id="{05977564-A6FB-44F4-BE8F-2DED29209F66}" type="slidenum">
              <a:rPr lang="it-IT" altLang="it-IT">
                <a:solidFill>
                  <a:prstClr val="black"/>
                </a:solidFill>
              </a:rPr>
              <a:pPr defTabSz="457200" fontAlgn="base">
                <a:spcBef>
                  <a:spcPct val="0"/>
                </a:spcBef>
                <a:spcAft>
                  <a:spcPct val="0"/>
                </a:spcAft>
                <a:defRPr/>
              </a:pPr>
              <a:t>‹N›</a:t>
            </a:fld>
            <a:endParaRPr lang="it-IT" altLang="it-IT">
              <a:solidFill>
                <a:prstClr val="black"/>
              </a:solidFill>
            </a:endParaRPr>
          </a:p>
        </p:txBody>
      </p:sp>
    </p:spTree>
    <p:extLst>
      <p:ext uri="{BB962C8B-B14F-4D97-AF65-F5344CB8AC3E}">
        <p14:creationId xmlns:p14="http://schemas.microsoft.com/office/powerpoint/2010/main" val="28945430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128"/>
              </a:defRPr>
            </a:lvl1pPr>
          </a:lstStyle>
          <a:p>
            <a:pPr defTabSz="457200" fontAlgn="base">
              <a:spcBef>
                <a:spcPct val="0"/>
              </a:spcBef>
              <a:spcAft>
                <a:spcPct val="0"/>
              </a:spcAft>
              <a:defRPr/>
            </a:pPr>
            <a:fld id="{949754E8-535C-4083-B498-E216A67A1B77}" type="datetimeFigureOut">
              <a:rPr lang="it-IT" altLang="it-IT">
                <a:solidFill>
                  <a:prstClr val="black"/>
                </a:solidFill>
              </a:rPr>
              <a:pPr defTabSz="457200" fontAlgn="base">
                <a:spcBef>
                  <a:spcPct val="0"/>
                </a:spcBef>
                <a:spcAft>
                  <a:spcPct val="0"/>
                </a:spcAft>
                <a:defRPr/>
              </a:pPr>
              <a:t>15/11/2023</a:t>
            </a:fld>
            <a:endParaRPr lang="it-IT" altLang="it-IT">
              <a:solidFill>
                <a:prstClr val="black"/>
              </a:solidFill>
            </a:endParaRPr>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eaLnBrk="1" hangingPunct="1">
              <a:defRPr>
                <a:latin typeface="Calibri" charset="0"/>
                <a:ea typeface="ＭＳ Ｐゴシック" charset="0"/>
                <a:cs typeface="ＭＳ Ｐゴシック" charset="0"/>
              </a:defRPr>
            </a:lvl1pPr>
          </a:lstStyle>
          <a:p>
            <a:pPr defTabSz="457200" fontAlgn="base">
              <a:spcBef>
                <a:spcPct val="0"/>
              </a:spcBef>
              <a:spcAft>
                <a:spcPct val="0"/>
              </a:spcAft>
              <a:defRPr/>
            </a:pPr>
            <a:endParaRPr lang="it-IT">
              <a:solidFill>
                <a:prstClr val="black"/>
              </a:solidFill>
            </a:endParaRPr>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MS PGothic" pitchFamily="34" charset="-128"/>
              </a:defRPr>
            </a:lvl1pPr>
          </a:lstStyle>
          <a:p>
            <a:pPr defTabSz="457200" fontAlgn="base">
              <a:spcBef>
                <a:spcPct val="0"/>
              </a:spcBef>
              <a:spcAft>
                <a:spcPct val="0"/>
              </a:spcAft>
              <a:defRPr/>
            </a:pPr>
            <a:fld id="{2D82984B-894D-42D5-8E22-6EDBF6A7FA8F}" type="slidenum">
              <a:rPr lang="it-IT" altLang="it-IT">
                <a:solidFill>
                  <a:prstClr val="black"/>
                </a:solidFill>
              </a:rPr>
              <a:pPr defTabSz="457200" fontAlgn="base">
                <a:spcBef>
                  <a:spcPct val="0"/>
                </a:spcBef>
                <a:spcAft>
                  <a:spcPct val="0"/>
                </a:spcAft>
                <a:defRPr/>
              </a:pPr>
              <a:t>‹N›</a:t>
            </a:fld>
            <a:endParaRPr lang="it-IT" altLang="it-IT">
              <a:solidFill>
                <a:prstClr val="black"/>
              </a:solidFill>
            </a:endParaRPr>
          </a:p>
        </p:txBody>
      </p:sp>
    </p:spTree>
    <p:extLst>
      <p:ext uri="{BB962C8B-B14F-4D97-AF65-F5344CB8AC3E}">
        <p14:creationId xmlns:p14="http://schemas.microsoft.com/office/powerpoint/2010/main" val="6461569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361F2031-3D4C-6592-E65F-793FBF527BF5}"/>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62E4BAF0-BC97-AC00-2843-3AAEE8C7B0BA}"/>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7DDEA452-F292-1327-8C98-B2C9EB4FE319}"/>
              </a:ext>
            </a:extLst>
          </p:cNvPr>
          <p:cNvSpPr>
            <a:spLocks noGrp="1" noChangeArrowheads="1"/>
          </p:cNvSpPr>
          <p:nvPr>
            <p:ph type="sldNum" sz="quarter" idx="12"/>
          </p:nvPr>
        </p:nvSpPr>
        <p:spPr>
          <a:ln/>
        </p:spPr>
        <p:txBody>
          <a:bodyPr/>
          <a:lstStyle>
            <a:lvl1pPr>
              <a:defRPr/>
            </a:lvl1pPr>
          </a:lstStyle>
          <a:p>
            <a:pPr>
              <a:defRPr/>
            </a:pPr>
            <a:fld id="{3367A1D5-A750-48F3-86D4-70ADC16BB336}" type="slidenum">
              <a:rPr lang="it-IT" altLang="it-IT"/>
              <a:pPr>
                <a:defRPr/>
              </a:pPr>
              <a:t>‹N›</a:t>
            </a:fld>
            <a:endParaRPr lang="it-IT" altLang="it-IT"/>
          </a:p>
        </p:txBody>
      </p:sp>
    </p:spTree>
    <p:extLst>
      <p:ext uri="{BB962C8B-B14F-4D97-AF65-F5344CB8AC3E}">
        <p14:creationId xmlns:p14="http://schemas.microsoft.com/office/powerpoint/2010/main" val="14197655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90A47BAF-EB84-13AD-7926-0C71C5D42D66}"/>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D9D2FCCF-3494-C9B1-7FFE-ECD6A3984DAE}"/>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1A010276-58F6-2B5B-FB8C-EA26E7404533}"/>
              </a:ext>
            </a:extLst>
          </p:cNvPr>
          <p:cNvSpPr>
            <a:spLocks noGrp="1" noChangeArrowheads="1"/>
          </p:cNvSpPr>
          <p:nvPr>
            <p:ph type="sldNum" sz="quarter" idx="12"/>
          </p:nvPr>
        </p:nvSpPr>
        <p:spPr>
          <a:ln/>
        </p:spPr>
        <p:txBody>
          <a:bodyPr/>
          <a:lstStyle>
            <a:lvl1pPr>
              <a:defRPr/>
            </a:lvl1pPr>
          </a:lstStyle>
          <a:p>
            <a:pPr>
              <a:defRPr/>
            </a:pPr>
            <a:fld id="{0ED662E4-8328-4ED4-A79B-F02149DA3569}" type="slidenum">
              <a:rPr lang="it-IT" altLang="it-IT"/>
              <a:pPr>
                <a:defRPr/>
              </a:pPr>
              <a:t>‹N›</a:t>
            </a:fld>
            <a:endParaRPr lang="it-IT" altLang="it-IT"/>
          </a:p>
        </p:txBody>
      </p:sp>
    </p:spTree>
    <p:extLst>
      <p:ext uri="{BB962C8B-B14F-4D97-AF65-F5344CB8AC3E}">
        <p14:creationId xmlns:p14="http://schemas.microsoft.com/office/powerpoint/2010/main" val="31435448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86BE9C4C-745F-F7D4-1E70-15581976A0AF}"/>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F7D6F654-9EF3-7CCC-33D4-060CD857D0B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8B8537EF-6D5B-8F1E-E75D-7F8EB9A93ED7}"/>
              </a:ext>
            </a:extLst>
          </p:cNvPr>
          <p:cNvSpPr>
            <a:spLocks noGrp="1" noChangeArrowheads="1"/>
          </p:cNvSpPr>
          <p:nvPr>
            <p:ph type="sldNum" sz="quarter" idx="12"/>
          </p:nvPr>
        </p:nvSpPr>
        <p:spPr>
          <a:ln/>
        </p:spPr>
        <p:txBody>
          <a:bodyPr/>
          <a:lstStyle>
            <a:lvl1pPr>
              <a:defRPr/>
            </a:lvl1pPr>
          </a:lstStyle>
          <a:p>
            <a:pPr>
              <a:defRPr/>
            </a:pPr>
            <a:fld id="{094926DC-E817-49AA-B596-2EE1ED8AA9A0}" type="slidenum">
              <a:rPr lang="it-IT" altLang="it-IT"/>
              <a:pPr>
                <a:defRPr/>
              </a:pPr>
              <a:t>‹N›</a:t>
            </a:fld>
            <a:endParaRPr lang="it-IT" altLang="it-IT"/>
          </a:p>
        </p:txBody>
      </p:sp>
    </p:spTree>
    <p:extLst>
      <p:ext uri="{BB962C8B-B14F-4D97-AF65-F5344CB8AC3E}">
        <p14:creationId xmlns:p14="http://schemas.microsoft.com/office/powerpoint/2010/main" val="18211763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CE635183-F454-29AF-ACC8-2BF9AD3553FE}"/>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D3FE8EFF-D15F-E7F6-78CD-6F5A5B87903E}"/>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E020CBEF-DCDA-2A75-9D8D-ACF5A53EE674}"/>
              </a:ext>
            </a:extLst>
          </p:cNvPr>
          <p:cNvSpPr>
            <a:spLocks noGrp="1" noChangeArrowheads="1"/>
          </p:cNvSpPr>
          <p:nvPr>
            <p:ph type="sldNum" sz="quarter" idx="12"/>
          </p:nvPr>
        </p:nvSpPr>
        <p:spPr>
          <a:ln/>
        </p:spPr>
        <p:txBody>
          <a:bodyPr/>
          <a:lstStyle>
            <a:lvl1pPr>
              <a:defRPr/>
            </a:lvl1pPr>
          </a:lstStyle>
          <a:p>
            <a:pPr>
              <a:defRPr/>
            </a:pPr>
            <a:fld id="{55968B0A-FCC5-40E2-8F03-48667DFBD42D}" type="slidenum">
              <a:rPr lang="it-IT" altLang="it-IT"/>
              <a:pPr>
                <a:defRPr/>
              </a:pPr>
              <a:t>‹N›</a:t>
            </a:fld>
            <a:endParaRPr lang="it-IT" altLang="it-IT"/>
          </a:p>
        </p:txBody>
      </p:sp>
    </p:spTree>
    <p:extLst>
      <p:ext uri="{BB962C8B-B14F-4D97-AF65-F5344CB8AC3E}">
        <p14:creationId xmlns:p14="http://schemas.microsoft.com/office/powerpoint/2010/main" val="2831875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H"/>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5" name="Date Placeholder 4"/>
          <p:cNvSpPr>
            <a:spLocks noGrp="1"/>
          </p:cNvSpPr>
          <p:nvPr>
            <p:ph type="dt" sz="half" idx="10"/>
          </p:nvPr>
        </p:nvSpPr>
        <p:spPr/>
        <p:txBody>
          <a:bodyPr/>
          <a:lstStyle/>
          <a:p>
            <a:fld id="{B6B1ED9C-7E04-4261-83B7-3A3530DB681F}" type="datetimeFigureOut">
              <a:rPr lang="fr-CH" smtClean="0"/>
              <a:t>15.11.2023</a:t>
            </a:fld>
            <a:endParaRPr lang="fr-CH"/>
          </a:p>
        </p:txBody>
      </p:sp>
      <p:sp>
        <p:nvSpPr>
          <p:cNvPr id="6" name="Footer Placeholder 5"/>
          <p:cNvSpPr>
            <a:spLocks noGrp="1"/>
          </p:cNvSpPr>
          <p:nvPr>
            <p:ph type="ftr" sz="quarter" idx="11"/>
          </p:nvPr>
        </p:nvSpPr>
        <p:spPr/>
        <p:txBody>
          <a:bodyPr/>
          <a:lstStyle/>
          <a:p>
            <a:endParaRPr lang="fr-CH"/>
          </a:p>
        </p:txBody>
      </p:sp>
      <p:sp>
        <p:nvSpPr>
          <p:cNvPr id="7" name="Slide Number Placeholder 6"/>
          <p:cNvSpPr>
            <a:spLocks noGrp="1"/>
          </p:cNvSpPr>
          <p:nvPr>
            <p:ph type="sldNum" sz="quarter" idx="12"/>
          </p:nvPr>
        </p:nvSpPr>
        <p:spPr/>
        <p:txBody>
          <a:bodyPr/>
          <a:lstStyle/>
          <a:p>
            <a:fld id="{8F321511-2785-4D37-B76B-4FBE8C61C88C}" type="slidenum">
              <a:rPr lang="fr-CH" smtClean="0"/>
              <a:t>‹N›</a:t>
            </a:fld>
            <a:endParaRPr lang="fr-CH"/>
          </a:p>
        </p:txBody>
      </p:sp>
    </p:spTree>
    <p:extLst>
      <p:ext uri="{BB962C8B-B14F-4D97-AF65-F5344CB8AC3E}">
        <p14:creationId xmlns:p14="http://schemas.microsoft.com/office/powerpoint/2010/main" val="2387602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9D1782FD-019A-DAA1-15BB-5EFC94727549}"/>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2E9E8447-E0A3-31C8-BA70-8C4CB8A33AC4}"/>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451C1412-1A9E-DA67-06BD-4AE72D9BCF81}"/>
              </a:ext>
            </a:extLst>
          </p:cNvPr>
          <p:cNvSpPr>
            <a:spLocks noGrp="1" noChangeArrowheads="1"/>
          </p:cNvSpPr>
          <p:nvPr>
            <p:ph type="sldNum" sz="quarter" idx="12"/>
          </p:nvPr>
        </p:nvSpPr>
        <p:spPr>
          <a:ln/>
        </p:spPr>
        <p:txBody>
          <a:bodyPr/>
          <a:lstStyle>
            <a:lvl1pPr>
              <a:defRPr/>
            </a:lvl1pPr>
          </a:lstStyle>
          <a:p>
            <a:pPr>
              <a:defRPr/>
            </a:pPr>
            <a:fld id="{87341AFE-AB10-4CAE-85F0-F542103016BB}" type="slidenum">
              <a:rPr lang="it-IT" altLang="it-IT"/>
              <a:pPr>
                <a:defRPr/>
              </a:pPr>
              <a:t>‹N›</a:t>
            </a:fld>
            <a:endParaRPr lang="it-IT" altLang="it-IT"/>
          </a:p>
        </p:txBody>
      </p:sp>
    </p:spTree>
    <p:extLst>
      <p:ext uri="{BB962C8B-B14F-4D97-AF65-F5344CB8AC3E}">
        <p14:creationId xmlns:p14="http://schemas.microsoft.com/office/powerpoint/2010/main" val="8183526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2D0BF3A2-AE26-9DF0-DEDB-75F93BC5ED15}"/>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49954596-F06F-E964-8950-EC028687548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1C707DF2-1BBF-B65E-C8A6-1BB0B4CA6A4C}"/>
              </a:ext>
            </a:extLst>
          </p:cNvPr>
          <p:cNvSpPr>
            <a:spLocks noGrp="1" noChangeArrowheads="1"/>
          </p:cNvSpPr>
          <p:nvPr>
            <p:ph type="sldNum" sz="quarter" idx="12"/>
          </p:nvPr>
        </p:nvSpPr>
        <p:spPr>
          <a:ln/>
        </p:spPr>
        <p:txBody>
          <a:bodyPr/>
          <a:lstStyle>
            <a:lvl1pPr>
              <a:defRPr/>
            </a:lvl1pPr>
          </a:lstStyle>
          <a:p>
            <a:pPr>
              <a:defRPr/>
            </a:pPr>
            <a:fld id="{CA2F6E04-EB7E-409E-B338-C97EBF125FBC}" type="slidenum">
              <a:rPr lang="it-IT" altLang="it-IT"/>
              <a:pPr>
                <a:defRPr/>
              </a:pPr>
              <a:t>‹N›</a:t>
            </a:fld>
            <a:endParaRPr lang="it-IT" altLang="it-IT"/>
          </a:p>
        </p:txBody>
      </p:sp>
    </p:spTree>
    <p:extLst>
      <p:ext uri="{BB962C8B-B14F-4D97-AF65-F5344CB8AC3E}">
        <p14:creationId xmlns:p14="http://schemas.microsoft.com/office/powerpoint/2010/main" val="36474507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DE61C9D-C511-EBFB-408D-9F148E57C8E4}"/>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77ED4099-E02C-BB72-B16D-00BC71554BA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6">
            <a:extLst>
              <a:ext uri="{FF2B5EF4-FFF2-40B4-BE49-F238E27FC236}">
                <a16:creationId xmlns:a16="http://schemas.microsoft.com/office/drawing/2014/main" id="{F90E8748-CEED-A514-57C1-602959745BDA}"/>
              </a:ext>
            </a:extLst>
          </p:cNvPr>
          <p:cNvSpPr>
            <a:spLocks noGrp="1" noChangeArrowheads="1"/>
          </p:cNvSpPr>
          <p:nvPr>
            <p:ph type="sldNum" sz="quarter" idx="12"/>
          </p:nvPr>
        </p:nvSpPr>
        <p:spPr>
          <a:ln/>
        </p:spPr>
        <p:txBody>
          <a:bodyPr/>
          <a:lstStyle>
            <a:lvl1pPr>
              <a:defRPr/>
            </a:lvl1pPr>
          </a:lstStyle>
          <a:p>
            <a:pPr>
              <a:defRPr/>
            </a:pPr>
            <a:fld id="{D6977FC7-1A81-4249-910F-9788FDAFD37F}" type="slidenum">
              <a:rPr lang="it-IT" altLang="it-IT"/>
              <a:pPr>
                <a:defRPr/>
              </a:pPr>
              <a:t>‹N›</a:t>
            </a:fld>
            <a:endParaRPr lang="it-IT" altLang="it-IT"/>
          </a:p>
        </p:txBody>
      </p:sp>
    </p:spTree>
    <p:extLst>
      <p:ext uri="{BB962C8B-B14F-4D97-AF65-F5344CB8AC3E}">
        <p14:creationId xmlns:p14="http://schemas.microsoft.com/office/powerpoint/2010/main" val="6461638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5E5950FD-C70C-87DC-463F-A186D2744A1C}"/>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EA9B2908-6289-916B-437E-7D37FB2A7721}"/>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83B97D83-F5B3-3EB9-775B-3E66AE614FC7}"/>
              </a:ext>
            </a:extLst>
          </p:cNvPr>
          <p:cNvSpPr>
            <a:spLocks noGrp="1" noChangeArrowheads="1"/>
          </p:cNvSpPr>
          <p:nvPr>
            <p:ph type="sldNum" sz="quarter" idx="12"/>
          </p:nvPr>
        </p:nvSpPr>
        <p:spPr>
          <a:ln/>
        </p:spPr>
        <p:txBody>
          <a:bodyPr/>
          <a:lstStyle>
            <a:lvl1pPr>
              <a:defRPr/>
            </a:lvl1pPr>
          </a:lstStyle>
          <a:p>
            <a:pPr>
              <a:defRPr/>
            </a:pPr>
            <a:fld id="{B99E72F1-91B0-4498-8AE4-DF8E8640867A}" type="slidenum">
              <a:rPr lang="it-IT" altLang="it-IT"/>
              <a:pPr>
                <a:defRPr/>
              </a:pPr>
              <a:t>‹N›</a:t>
            </a:fld>
            <a:endParaRPr lang="it-IT" altLang="it-IT"/>
          </a:p>
        </p:txBody>
      </p:sp>
    </p:spTree>
    <p:extLst>
      <p:ext uri="{BB962C8B-B14F-4D97-AF65-F5344CB8AC3E}">
        <p14:creationId xmlns:p14="http://schemas.microsoft.com/office/powerpoint/2010/main" val="18855945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A97CB288-503D-7626-9BCF-641935DAD965}"/>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BCEFFD4C-8474-6E5E-C8C9-BAA37C1D24D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0ED44339-43C6-360D-0E51-903A535469FF}"/>
              </a:ext>
            </a:extLst>
          </p:cNvPr>
          <p:cNvSpPr>
            <a:spLocks noGrp="1" noChangeArrowheads="1"/>
          </p:cNvSpPr>
          <p:nvPr>
            <p:ph type="sldNum" sz="quarter" idx="12"/>
          </p:nvPr>
        </p:nvSpPr>
        <p:spPr>
          <a:ln/>
        </p:spPr>
        <p:txBody>
          <a:bodyPr/>
          <a:lstStyle>
            <a:lvl1pPr>
              <a:defRPr/>
            </a:lvl1pPr>
          </a:lstStyle>
          <a:p>
            <a:pPr>
              <a:defRPr/>
            </a:pPr>
            <a:fld id="{54BF2109-C8B7-4720-9A0D-ECA1D4C4D17D}" type="slidenum">
              <a:rPr lang="it-IT" altLang="it-IT"/>
              <a:pPr>
                <a:defRPr/>
              </a:pPr>
              <a:t>‹N›</a:t>
            </a:fld>
            <a:endParaRPr lang="it-IT" altLang="it-IT"/>
          </a:p>
        </p:txBody>
      </p:sp>
    </p:spTree>
    <p:extLst>
      <p:ext uri="{BB962C8B-B14F-4D97-AF65-F5344CB8AC3E}">
        <p14:creationId xmlns:p14="http://schemas.microsoft.com/office/powerpoint/2010/main" val="18635571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D178FAD4-0F35-C2EE-57CC-A27DC040FC91}"/>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172F91C3-B659-7D11-A239-A37A175380C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E42151E7-D865-3E47-F6AB-85994C7F06CE}"/>
              </a:ext>
            </a:extLst>
          </p:cNvPr>
          <p:cNvSpPr>
            <a:spLocks noGrp="1" noChangeArrowheads="1"/>
          </p:cNvSpPr>
          <p:nvPr>
            <p:ph type="sldNum" sz="quarter" idx="12"/>
          </p:nvPr>
        </p:nvSpPr>
        <p:spPr>
          <a:ln/>
        </p:spPr>
        <p:txBody>
          <a:bodyPr/>
          <a:lstStyle>
            <a:lvl1pPr>
              <a:defRPr/>
            </a:lvl1pPr>
          </a:lstStyle>
          <a:p>
            <a:pPr>
              <a:defRPr/>
            </a:pPr>
            <a:fld id="{801163EA-EF05-4A47-94C1-925AD4D122DC}" type="slidenum">
              <a:rPr lang="it-IT" altLang="it-IT"/>
              <a:pPr>
                <a:defRPr/>
              </a:pPr>
              <a:t>‹N›</a:t>
            </a:fld>
            <a:endParaRPr lang="it-IT" altLang="it-IT"/>
          </a:p>
        </p:txBody>
      </p:sp>
    </p:spTree>
    <p:extLst>
      <p:ext uri="{BB962C8B-B14F-4D97-AF65-F5344CB8AC3E}">
        <p14:creationId xmlns:p14="http://schemas.microsoft.com/office/powerpoint/2010/main" val="168154443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281BAF7-64BE-99D0-A618-64C67DE1F782}"/>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7A1FF016-18AF-9F1C-A2BE-D03CC8AA2644}"/>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F3E3430C-FF76-0278-3F26-6F3A3F597170}"/>
              </a:ext>
            </a:extLst>
          </p:cNvPr>
          <p:cNvSpPr>
            <a:spLocks noGrp="1" noChangeArrowheads="1"/>
          </p:cNvSpPr>
          <p:nvPr>
            <p:ph type="sldNum" sz="quarter" idx="12"/>
          </p:nvPr>
        </p:nvSpPr>
        <p:spPr>
          <a:ln/>
        </p:spPr>
        <p:txBody>
          <a:bodyPr/>
          <a:lstStyle>
            <a:lvl1pPr>
              <a:defRPr/>
            </a:lvl1pPr>
          </a:lstStyle>
          <a:p>
            <a:pPr>
              <a:defRPr/>
            </a:pPr>
            <a:fld id="{7F045911-5B96-47FF-BB2C-0B70A380D9FC}" type="slidenum">
              <a:rPr lang="it-IT" altLang="it-IT"/>
              <a:pPr>
                <a:defRPr/>
              </a:pPr>
              <a:t>‹N›</a:t>
            </a:fld>
            <a:endParaRPr lang="it-IT" altLang="it-IT"/>
          </a:p>
        </p:txBody>
      </p:sp>
    </p:spTree>
    <p:extLst>
      <p:ext uri="{BB962C8B-B14F-4D97-AF65-F5344CB8AC3E}">
        <p14:creationId xmlns:p14="http://schemas.microsoft.com/office/powerpoint/2010/main" val="31861297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abella 2"/>
          <p:cNvSpPr>
            <a:spLocks noGrp="1"/>
          </p:cNvSpPr>
          <p:nvPr>
            <p:ph type="tbl" idx="1"/>
          </p:nvPr>
        </p:nvSpPr>
        <p:spPr>
          <a:xfrm>
            <a:off x="457200" y="1600200"/>
            <a:ext cx="8229600" cy="4525963"/>
          </a:xfrm>
        </p:spPr>
        <p:txBody>
          <a:bodyPr/>
          <a:lstStyle/>
          <a:p>
            <a:pPr lvl="0"/>
            <a:endParaRPr lang="it-IT" noProof="0"/>
          </a:p>
        </p:txBody>
      </p:sp>
      <p:sp>
        <p:nvSpPr>
          <p:cNvPr id="4" name="Rectangle 4">
            <a:extLst>
              <a:ext uri="{FF2B5EF4-FFF2-40B4-BE49-F238E27FC236}">
                <a16:creationId xmlns:a16="http://schemas.microsoft.com/office/drawing/2014/main" id="{50F39088-1296-0308-C9CA-391746A86B88}"/>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B8EB64D0-0544-03B7-AD0D-B4EB6D18976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520AE220-D8A3-089F-BB57-4EAD2702C57D}"/>
              </a:ext>
            </a:extLst>
          </p:cNvPr>
          <p:cNvSpPr>
            <a:spLocks noGrp="1" noChangeArrowheads="1"/>
          </p:cNvSpPr>
          <p:nvPr>
            <p:ph type="sldNum" sz="quarter" idx="12"/>
          </p:nvPr>
        </p:nvSpPr>
        <p:spPr>
          <a:ln/>
        </p:spPr>
        <p:txBody>
          <a:bodyPr/>
          <a:lstStyle>
            <a:lvl1pPr>
              <a:defRPr/>
            </a:lvl1pPr>
          </a:lstStyle>
          <a:p>
            <a:pPr>
              <a:defRPr/>
            </a:pPr>
            <a:fld id="{89A6AC45-BFB2-49D3-AB22-71E0DCA86A7A}" type="slidenum">
              <a:rPr lang="it-IT" altLang="it-IT"/>
              <a:pPr>
                <a:defRPr/>
              </a:pPr>
              <a:t>‹N›</a:t>
            </a:fld>
            <a:endParaRPr lang="it-IT" altLang="it-IT"/>
          </a:p>
        </p:txBody>
      </p:sp>
    </p:spTree>
    <p:extLst>
      <p:ext uri="{BB962C8B-B14F-4D97-AF65-F5344CB8AC3E}">
        <p14:creationId xmlns:p14="http://schemas.microsoft.com/office/powerpoint/2010/main" val="1723441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AndTwoObj" preserve="1">
  <p:cSld name="Titolo, contenu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600200"/>
            <a:ext cx="4038600" cy="21859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4648200" y="3938588"/>
            <a:ext cx="4038600" cy="218757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Rectangle 4">
            <a:extLst>
              <a:ext uri="{FF2B5EF4-FFF2-40B4-BE49-F238E27FC236}">
                <a16:creationId xmlns:a16="http://schemas.microsoft.com/office/drawing/2014/main" id="{EB6D6EE2-B901-9C9F-8754-115F779C44DE}"/>
              </a:ext>
            </a:extLst>
          </p:cNvPr>
          <p:cNvSpPr>
            <a:spLocks noGrp="1" noChangeArrowheads="1"/>
          </p:cNvSpPr>
          <p:nvPr>
            <p:ph type="dt" sz="half" idx="10"/>
          </p:nvPr>
        </p:nvSpPr>
        <p:spPr>
          <a:ln/>
        </p:spPr>
        <p:txBody>
          <a:bodyPr/>
          <a:lstStyle>
            <a:lvl1pPr>
              <a:defRPr/>
            </a:lvl1pPr>
          </a:lstStyle>
          <a:p>
            <a:pPr>
              <a:defRPr/>
            </a:pPr>
            <a:endParaRPr lang="it-IT"/>
          </a:p>
        </p:txBody>
      </p:sp>
      <p:sp>
        <p:nvSpPr>
          <p:cNvPr id="7" name="Rectangle 5">
            <a:extLst>
              <a:ext uri="{FF2B5EF4-FFF2-40B4-BE49-F238E27FC236}">
                <a16:creationId xmlns:a16="http://schemas.microsoft.com/office/drawing/2014/main" id="{47D65173-4C58-53C6-20F6-295C8CC956D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8" name="Rectangle 6">
            <a:extLst>
              <a:ext uri="{FF2B5EF4-FFF2-40B4-BE49-F238E27FC236}">
                <a16:creationId xmlns:a16="http://schemas.microsoft.com/office/drawing/2014/main" id="{659E29A8-3FCF-664B-28EE-4AD0D5E8C77E}"/>
              </a:ext>
            </a:extLst>
          </p:cNvPr>
          <p:cNvSpPr>
            <a:spLocks noGrp="1" noChangeArrowheads="1"/>
          </p:cNvSpPr>
          <p:nvPr>
            <p:ph type="sldNum" sz="quarter" idx="12"/>
          </p:nvPr>
        </p:nvSpPr>
        <p:spPr>
          <a:ln/>
        </p:spPr>
        <p:txBody>
          <a:bodyPr/>
          <a:lstStyle>
            <a:lvl1pPr>
              <a:defRPr/>
            </a:lvl1pPr>
          </a:lstStyle>
          <a:p>
            <a:pPr>
              <a:defRPr/>
            </a:pPr>
            <a:fld id="{E836793C-F0FC-47C8-99F4-706688729620}" type="slidenum">
              <a:rPr lang="it-IT" altLang="it-IT"/>
              <a:pPr>
                <a:defRPr/>
              </a:pPr>
              <a:t>‹N›</a:t>
            </a:fld>
            <a:endParaRPr lang="it-IT" altLang="it-IT"/>
          </a:p>
        </p:txBody>
      </p:sp>
    </p:spTree>
    <p:extLst>
      <p:ext uri="{BB962C8B-B14F-4D97-AF65-F5344CB8AC3E}">
        <p14:creationId xmlns:p14="http://schemas.microsoft.com/office/powerpoint/2010/main" val="19654802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1AE672E6-FCB3-F25E-4FA9-4133F0318AA2}"/>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BA106E71-4CA3-1D08-279E-69318177F8A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45FA9087-BC12-5124-F894-BCE8FA7D2F80}"/>
              </a:ext>
            </a:extLst>
          </p:cNvPr>
          <p:cNvSpPr>
            <a:spLocks noGrp="1" noChangeArrowheads="1"/>
          </p:cNvSpPr>
          <p:nvPr>
            <p:ph type="sldNum" sz="quarter" idx="12"/>
          </p:nvPr>
        </p:nvSpPr>
        <p:spPr>
          <a:ln/>
        </p:spPr>
        <p:txBody>
          <a:bodyPr/>
          <a:lstStyle>
            <a:lvl1pPr>
              <a:defRPr/>
            </a:lvl1pPr>
          </a:lstStyle>
          <a:p>
            <a:pPr>
              <a:defRPr/>
            </a:pPr>
            <a:fld id="{0ACC2596-3ADD-4982-BDAB-7FDA3F08D994}" type="slidenum">
              <a:rPr lang="it-IT" altLang="it-IT"/>
              <a:pPr>
                <a:defRPr/>
              </a:pPr>
              <a:t>‹N›</a:t>
            </a:fld>
            <a:endParaRPr lang="it-IT" altLang="it-IT"/>
          </a:p>
        </p:txBody>
      </p:sp>
    </p:spTree>
    <p:extLst>
      <p:ext uri="{BB962C8B-B14F-4D97-AF65-F5344CB8AC3E}">
        <p14:creationId xmlns:p14="http://schemas.microsoft.com/office/powerpoint/2010/main" val="2015223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7" name="Date Placeholder 6"/>
          <p:cNvSpPr>
            <a:spLocks noGrp="1"/>
          </p:cNvSpPr>
          <p:nvPr>
            <p:ph type="dt" sz="half" idx="10"/>
          </p:nvPr>
        </p:nvSpPr>
        <p:spPr/>
        <p:txBody>
          <a:bodyPr/>
          <a:lstStyle/>
          <a:p>
            <a:fld id="{B6B1ED9C-7E04-4261-83B7-3A3530DB681F}" type="datetimeFigureOut">
              <a:rPr lang="fr-CH" smtClean="0"/>
              <a:t>15.11.2023</a:t>
            </a:fld>
            <a:endParaRPr lang="fr-CH"/>
          </a:p>
        </p:txBody>
      </p:sp>
      <p:sp>
        <p:nvSpPr>
          <p:cNvPr id="8" name="Footer Placeholder 7"/>
          <p:cNvSpPr>
            <a:spLocks noGrp="1"/>
          </p:cNvSpPr>
          <p:nvPr>
            <p:ph type="ftr" sz="quarter" idx="11"/>
          </p:nvPr>
        </p:nvSpPr>
        <p:spPr/>
        <p:txBody>
          <a:bodyPr/>
          <a:lstStyle/>
          <a:p>
            <a:endParaRPr lang="fr-CH"/>
          </a:p>
        </p:txBody>
      </p:sp>
      <p:sp>
        <p:nvSpPr>
          <p:cNvPr id="9" name="Slide Number Placeholder 8"/>
          <p:cNvSpPr>
            <a:spLocks noGrp="1"/>
          </p:cNvSpPr>
          <p:nvPr>
            <p:ph type="sldNum" sz="quarter" idx="12"/>
          </p:nvPr>
        </p:nvSpPr>
        <p:spPr/>
        <p:txBody>
          <a:bodyPr/>
          <a:lstStyle/>
          <a:p>
            <a:fld id="{8F321511-2785-4D37-B76B-4FBE8C61C88C}" type="slidenum">
              <a:rPr lang="fr-CH" smtClean="0"/>
              <a:t>‹N›</a:t>
            </a:fld>
            <a:endParaRPr lang="fr-CH"/>
          </a:p>
        </p:txBody>
      </p:sp>
    </p:spTree>
    <p:extLst>
      <p:ext uri="{BB962C8B-B14F-4D97-AF65-F5344CB8AC3E}">
        <p14:creationId xmlns:p14="http://schemas.microsoft.com/office/powerpoint/2010/main" val="21779093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06E470D6-A765-7973-63CD-05155FA4E94C}"/>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E6D41528-FCFA-20A8-68FB-7FE196128D8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67E860D9-876F-DC46-D853-8F2C11BB546D}"/>
              </a:ext>
            </a:extLst>
          </p:cNvPr>
          <p:cNvSpPr>
            <a:spLocks noGrp="1" noChangeArrowheads="1"/>
          </p:cNvSpPr>
          <p:nvPr>
            <p:ph type="sldNum" sz="quarter" idx="12"/>
          </p:nvPr>
        </p:nvSpPr>
        <p:spPr>
          <a:ln/>
        </p:spPr>
        <p:txBody>
          <a:bodyPr/>
          <a:lstStyle>
            <a:lvl1pPr>
              <a:defRPr/>
            </a:lvl1pPr>
          </a:lstStyle>
          <a:p>
            <a:pPr>
              <a:defRPr/>
            </a:pPr>
            <a:fld id="{53867EDC-AB42-4568-B1A0-93496B15EB18}" type="slidenum">
              <a:rPr lang="it-IT" altLang="it-IT"/>
              <a:pPr>
                <a:defRPr/>
              </a:pPr>
              <a:t>‹N›</a:t>
            </a:fld>
            <a:endParaRPr lang="it-IT" altLang="it-IT"/>
          </a:p>
        </p:txBody>
      </p:sp>
    </p:spTree>
    <p:extLst>
      <p:ext uri="{BB962C8B-B14F-4D97-AF65-F5344CB8AC3E}">
        <p14:creationId xmlns:p14="http://schemas.microsoft.com/office/powerpoint/2010/main" val="21711868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B2F6313E-F345-1B38-D3FF-3515EE36B154}"/>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E825B0F9-5364-BF78-A59A-65521320D065}"/>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2F18E2B5-1615-A07E-AD5C-488BB9A04C8D}"/>
              </a:ext>
            </a:extLst>
          </p:cNvPr>
          <p:cNvSpPr>
            <a:spLocks noGrp="1" noChangeArrowheads="1"/>
          </p:cNvSpPr>
          <p:nvPr>
            <p:ph type="sldNum" sz="quarter" idx="12"/>
          </p:nvPr>
        </p:nvSpPr>
        <p:spPr>
          <a:ln/>
        </p:spPr>
        <p:txBody>
          <a:bodyPr/>
          <a:lstStyle>
            <a:lvl1pPr>
              <a:defRPr/>
            </a:lvl1pPr>
          </a:lstStyle>
          <a:p>
            <a:pPr>
              <a:defRPr/>
            </a:pPr>
            <a:fld id="{1B9A9B6A-79D3-4A4C-AD7E-87353EFD3C43}" type="slidenum">
              <a:rPr lang="it-IT" altLang="it-IT"/>
              <a:pPr>
                <a:defRPr/>
              </a:pPr>
              <a:t>‹N›</a:t>
            </a:fld>
            <a:endParaRPr lang="it-IT" altLang="it-IT"/>
          </a:p>
        </p:txBody>
      </p:sp>
    </p:spTree>
    <p:extLst>
      <p:ext uri="{BB962C8B-B14F-4D97-AF65-F5344CB8AC3E}">
        <p14:creationId xmlns:p14="http://schemas.microsoft.com/office/powerpoint/2010/main" val="9601923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EE7EFB29-7E19-3273-EF20-112C591DB0E6}"/>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C3AE4B46-F647-D4B7-C78E-B87C240218F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257B82AC-2496-E81D-BB89-ADA55C28D425}"/>
              </a:ext>
            </a:extLst>
          </p:cNvPr>
          <p:cNvSpPr>
            <a:spLocks noGrp="1" noChangeArrowheads="1"/>
          </p:cNvSpPr>
          <p:nvPr>
            <p:ph type="sldNum" sz="quarter" idx="12"/>
          </p:nvPr>
        </p:nvSpPr>
        <p:spPr>
          <a:ln/>
        </p:spPr>
        <p:txBody>
          <a:bodyPr/>
          <a:lstStyle>
            <a:lvl1pPr>
              <a:defRPr/>
            </a:lvl1pPr>
          </a:lstStyle>
          <a:p>
            <a:pPr>
              <a:defRPr/>
            </a:pPr>
            <a:fld id="{4EC9BBA2-8169-4CD7-87C2-51905838B490}" type="slidenum">
              <a:rPr lang="it-IT" altLang="it-IT"/>
              <a:pPr>
                <a:defRPr/>
              </a:pPr>
              <a:t>‹N›</a:t>
            </a:fld>
            <a:endParaRPr lang="it-IT" altLang="it-IT"/>
          </a:p>
        </p:txBody>
      </p:sp>
    </p:spTree>
    <p:extLst>
      <p:ext uri="{BB962C8B-B14F-4D97-AF65-F5344CB8AC3E}">
        <p14:creationId xmlns:p14="http://schemas.microsoft.com/office/powerpoint/2010/main" val="9221047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29595516-84D8-A8CF-2ECF-6675E2380F88}"/>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FDC19861-F478-CC1D-7281-8E60ACFFEE51}"/>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3FC27145-441C-F37B-3250-1531CFF57372}"/>
              </a:ext>
            </a:extLst>
          </p:cNvPr>
          <p:cNvSpPr>
            <a:spLocks noGrp="1" noChangeArrowheads="1"/>
          </p:cNvSpPr>
          <p:nvPr>
            <p:ph type="sldNum" sz="quarter" idx="12"/>
          </p:nvPr>
        </p:nvSpPr>
        <p:spPr>
          <a:ln/>
        </p:spPr>
        <p:txBody>
          <a:bodyPr/>
          <a:lstStyle>
            <a:lvl1pPr>
              <a:defRPr/>
            </a:lvl1pPr>
          </a:lstStyle>
          <a:p>
            <a:pPr>
              <a:defRPr/>
            </a:pPr>
            <a:fld id="{904CF31E-176C-48AE-BFB9-57B24A6D2DF0}" type="slidenum">
              <a:rPr lang="it-IT" altLang="it-IT"/>
              <a:pPr>
                <a:defRPr/>
              </a:pPr>
              <a:t>‹N›</a:t>
            </a:fld>
            <a:endParaRPr lang="it-IT" altLang="it-IT"/>
          </a:p>
        </p:txBody>
      </p:sp>
    </p:spTree>
    <p:extLst>
      <p:ext uri="{BB962C8B-B14F-4D97-AF65-F5344CB8AC3E}">
        <p14:creationId xmlns:p14="http://schemas.microsoft.com/office/powerpoint/2010/main" val="39706861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F11E6455-34E4-6D3C-8D02-282CA00FC856}"/>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8661FB35-1715-05E5-2746-B67A6B2B84AA}"/>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4179DAF6-DCB5-EBB0-69C0-449B6B6705DF}"/>
              </a:ext>
            </a:extLst>
          </p:cNvPr>
          <p:cNvSpPr>
            <a:spLocks noGrp="1" noChangeArrowheads="1"/>
          </p:cNvSpPr>
          <p:nvPr>
            <p:ph type="sldNum" sz="quarter" idx="12"/>
          </p:nvPr>
        </p:nvSpPr>
        <p:spPr>
          <a:ln/>
        </p:spPr>
        <p:txBody>
          <a:bodyPr/>
          <a:lstStyle>
            <a:lvl1pPr>
              <a:defRPr/>
            </a:lvl1pPr>
          </a:lstStyle>
          <a:p>
            <a:pPr>
              <a:defRPr/>
            </a:pPr>
            <a:fld id="{919F6339-E385-4C9E-B4EE-2365CA00B6B0}" type="slidenum">
              <a:rPr lang="it-IT" altLang="it-IT"/>
              <a:pPr>
                <a:defRPr/>
              </a:pPr>
              <a:t>‹N›</a:t>
            </a:fld>
            <a:endParaRPr lang="it-IT" altLang="it-IT"/>
          </a:p>
        </p:txBody>
      </p:sp>
    </p:spTree>
    <p:extLst>
      <p:ext uri="{BB962C8B-B14F-4D97-AF65-F5344CB8AC3E}">
        <p14:creationId xmlns:p14="http://schemas.microsoft.com/office/powerpoint/2010/main" val="4886555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4A1DE0A2-BF72-E2FE-9575-949747AD005B}"/>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9EB068DF-CBF0-7D6F-F794-6D5B91A949C0}"/>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A9976C42-63C8-6508-6DF6-01555773D07F}"/>
              </a:ext>
            </a:extLst>
          </p:cNvPr>
          <p:cNvSpPr>
            <a:spLocks noGrp="1" noChangeArrowheads="1"/>
          </p:cNvSpPr>
          <p:nvPr>
            <p:ph type="sldNum" sz="quarter" idx="12"/>
          </p:nvPr>
        </p:nvSpPr>
        <p:spPr>
          <a:ln/>
        </p:spPr>
        <p:txBody>
          <a:bodyPr/>
          <a:lstStyle>
            <a:lvl1pPr>
              <a:defRPr/>
            </a:lvl1pPr>
          </a:lstStyle>
          <a:p>
            <a:pPr>
              <a:defRPr/>
            </a:pPr>
            <a:fld id="{583657D7-41F8-4CFA-9B46-BF6A2C79C4FB}" type="slidenum">
              <a:rPr lang="it-IT" altLang="it-IT"/>
              <a:pPr>
                <a:defRPr/>
              </a:pPr>
              <a:t>‹N›</a:t>
            </a:fld>
            <a:endParaRPr lang="it-IT" altLang="it-IT"/>
          </a:p>
        </p:txBody>
      </p:sp>
    </p:spTree>
    <p:extLst>
      <p:ext uri="{BB962C8B-B14F-4D97-AF65-F5344CB8AC3E}">
        <p14:creationId xmlns:p14="http://schemas.microsoft.com/office/powerpoint/2010/main" val="39517249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1A26682-5EE0-1823-5EC3-2470C14B7060}"/>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0DF3B2F3-7EA7-7E62-5BCF-03AC53061BE8}"/>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6">
            <a:extLst>
              <a:ext uri="{FF2B5EF4-FFF2-40B4-BE49-F238E27FC236}">
                <a16:creationId xmlns:a16="http://schemas.microsoft.com/office/drawing/2014/main" id="{F24E5169-495D-CCF2-9716-969C128C4E11}"/>
              </a:ext>
            </a:extLst>
          </p:cNvPr>
          <p:cNvSpPr>
            <a:spLocks noGrp="1" noChangeArrowheads="1"/>
          </p:cNvSpPr>
          <p:nvPr>
            <p:ph type="sldNum" sz="quarter" idx="12"/>
          </p:nvPr>
        </p:nvSpPr>
        <p:spPr>
          <a:ln/>
        </p:spPr>
        <p:txBody>
          <a:bodyPr/>
          <a:lstStyle>
            <a:lvl1pPr>
              <a:defRPr/>
            </a:lvl1pPr>
          </a:lstStyle>
          <a:p>
            <a:pPr>
              <a:defRPr/>
            </a:pPr>
            <a:fld id="{E4823835-50AB-4946-AF6D-89F223016A74}" type="slidenum">
              <a:rPr lang="it-IT" altLang="it-IT"/>
              <a:pPr>
                <a:defRPr/>
              </a:pPr>
              <a:t>‹N›</a:t>
            </a:fld>
            <a:endParaRPr lang="it-IT" altLang="it-IT"/>
          </a:p>
        </p:txBody>
      </p:sp>
    </p:spTree>
    <p:extLst>
      <p:ext uri="{BB962C8B-B14F-4D97-AF65-F5344CB8AC3E}">
        <p14:creationId xmlns:p14="http://schemas.microsoft.com/office/powerpoint/2010/main" val="4115828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AD872F85-61FC-93F7-6011-26A40F22AF2A}"/>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065EEA72-3E76-8AEB-E9AC-740F318C3372}"/>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6B526A57-FD54-DAFA-8463-D0D8A8D2635D}"/>
              </a:ext>
            </a:extLst>
          </p:cNvPr>
          <p:cNvSpPr>
            <a:spLocks noGrp="1" noChangeArrowheads="1"/>
          </p:cNvSpPr>
          <p:nvPr>
            <p:ph type="sldNum" sz="quarter" idx="12"/>
          </p:nvPr>
        </p:nvSpPr>
        <p:spPr>
          <a:ln/>
        </p:spPr>
        <p:txBody>
          <a:bodyPr/>
          <a:lstStyle>
            <a:lvl1pPr>
              <a:defRPr/>
            </a:lvl1pPr>
          </a:lstStyle>
          <a:p>
            <a:pPr>
              <a:defRPr/>
            </a:pPr>
            <a:fld id="{1EC24CDF-D594-439D-BAAA-0FD5BB956F33}" type="slidenum">
              <a:rPr lang="it-IT" altLang="it-IT"/>
              <a:pPr>
                <a:defRPr/>
              </a:pPr>
              <a:t>‹N›</a:t>
            </a:fld>
            <a:endParaRPr lang="it-IT" altLang="it-IT"/>
          </a:p>
        </p:txBody>
      </p:sp>
    </p:spTree>
    <p:extLst>
      <p:ext uri="{BB962C8B-B14F-4D97-AF65-F5344CB8AC3E}">
        <p14:creationId xmlns:p14="http://schemas.microsoft.com/office/powerpoint/2010/main" val="24940296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9EF4048D-753F-F264-4520-CCFA99BEEC83}"/>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88B3179B-B9C9-8FBC-2E53-B79553FEA4CD}"/>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C3C381EB-7055-1B11-98A1-97E7F9BEA573}"/>
              </a:ext>
            </a:extLst>
          </p:cNvPr>
          <p:cNvSpPr>
            <a:spLocks noGrp="1" noChangeArrowheads="1"/>
          </p:cNvSpPr>
          <p:nvPr>
            <p:ph type="sldNum" sz="quarter" idx="12"/>
          </p:nvPr>
        </p:nvSpPr>
        <p:spPr>
          <a:ln/>
        </p:spPr>
        <p:txBody>
          <a:bodyPr/>
          <a:lstStyle>
            <a:lvl1pPr>
              <a:defRPr/>
            </a:lvl1pPr>
          </a:lstStyle>
          <a:p>
            <a:pPr>
              <a:defRPr/>
            </a:pPr>
            <a:fld id="{D46B17CC-EBD6-415D-B875-44A41B51401A}" type="slidenum">
              <a:rPr lang="it-IT" altLang="it-IT"/>
              <a:pPr>
                <a:defRPr/>
              </a:pPr>
              <a:t>‹N›</a:t>
            </a:fld>
            <a:endParaRPr lang="it-IT" altLang="it-IT"/>
          </a:p>
        </p:txBody>
      </p:sp>
    </p:spTree>
    <p:extLst>
      <p:ext uri="{BB962C8B-B14F-4D97-AF65-F5344CB8AC3E}">
        <p14:creationId xmlns:p14="http://schemas.microsoft.com/office/powerpoint/2010/main" val="403086631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12C0280D-CE54-1B83-FB35-B8584353037B}"/>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7F9CCEF7-B47C-0E01-6762-5F6B348BFD00}"/>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06F6CDE8-FD7D-95D6-954D-7234C686444B}"/>
              </a:ext>
            </a:extLst>
          </p:cNvPr>
          <p:cNvSpPr>
            <a:spLocks noGrp="1" noChangeArrowheads="1"/>
          </p:cNvSpPr>
          <p:nvPr>
            <p:ph type="sldNum" sz="quarter" idx="12"/>
          </p:nvPr>
        </p:nvSpPr>
        <p:spPr>
          <a:ln/>
        </p:spPr>
        <p:txBody>
          <a:bodyPr/>
          <a:lstStyle>
            <a:lvl1pPr>
              <a:defRPr/>
            </a:lvl1pPr>
          </a:lstStyle>
          <a:p>
            <a:pPr>
              <a:defRPr/>
            </a:pPr>
            <a:fld id="{79BDE307-2626-4E71-AF6F-8687D8CFEF32}" type="slidenum">
              <a:rPr lang="it-IT" altLang="it-IT"/>
              <a:pPr>
                <a:defRPr/>
              </a:pPr>
              <a:t>‹N›</a:t>
            </a:fld>
            <a:endParaRPr lang="it-IT" altLang="it-IT"/>
          </a:p>
        </p:txBody>
      </p:sp>
    </p:spTree>
    <p:extLst>
      <p:ext uri="{BB962C8B-B14F-4D97-AF65-F5344CB8AC3E}">
        <p14:creationId xmlns:p14="http://schemas.microsoft.com/office/powerpoint/2010/main" val="2615321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H"/>
          </a:p>
        </p:txBody>
      </p:sp>
      <p:sp>
        <p:nvSpPr>
          <p:cNvPr id="3" name="Date Placeholder 2"/>
          <p:cNvSpPr>
            <a:spLocks noGrp="1"/>
          </p:cNvSpPr>
          <p:nvPr>
            <p:ph type="dt" sz="half" idx="10"/>
          </p:nvPr>
        </p:nvSpPr>
        <p:spPr/>
        <p:txBody>
          <a:bodyPr/>
          <a:lstStyle/>
          <a:p>
            <a:fld id="{B6B1ED9C-7E04-4261-83B7-3A3530DB681F}" type="datetimeFigureOut">
              <a:rPr lang="fr-CH" smtClean="0"/>
              <a:t>15.11.2023</a:t>
            </a:fld>
            <a:endParaRPr lang="fr-CH"/>
          </a:p>
        </p:txBody>
      </p:sp>
      <p:sp>
        <p:nvSpPr>
          <p:cNvPr id="4" name="Footer Placeholder 3"/>
          <p:cNvSpPr>
            <a:spLocks noGrp="1"/>
          </p:cNvSpPr>
          <p:nvPr>
            <p:ph type="ftr" sz="quarter" idx="11"/>
          </p:nvPr>
        </p:nvSpPr>
        <p:spPr/>
        <p:txBody>
          <a:bodyPr/>
          <a:lstStyle/>
          <a:p>
            <a:endParaRPr lang="fr-CH"/>
          </a:p>
        </p:txBody>
      </p:sp>
      <p:sp>
        <p:nvSpPr>
          <p:cNvPr id="5" name="Slide Number Placeholder 4"/>
          <p:cNvSpPr>
            <a:spLocks noGrp="1"/>
          </p:cNvSpPr>
          <p:nvPr>
            <p:ph type="sldNum" sz="quarter" idx="12"/>
          </p:nvPr>
        </p:nvSpPr>
        <p:spPr/>
        <p:txBody>
          <a:bodyPr/>
          <a:lstStyle/>
          <a:p>
            <a:fld id="{8F321511-2785-4D37-B76B-4FBE8C61C88C}" type="slidenum">
              <a:rPr lang="fr-CH" smtClean="0"/>
              <a:t>‹N›</a:t>
            </a:fld>
            <a:endParaRPr lang="fr-CH"/>
          </a:p>
        </p:txBody>
      </p:sp>
    </p:spTree>
    <p:extLst>
      <p:ext uri="{BB962C8B-B14F-4D97-AF65-F5344CB8AC3E}">
        <p14:creationId xmlns:p14="http://schemas.microsoft.com/office/powerpoint/2010/main" val="355655911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1E6FEE6A-1E06-8761-702A-C321C96D0A61}"/>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4F95FDBD-6521-207B-FA96-36FED2A90F31}"/>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18FCF335-F071-663D-5594-87ABDEBF558B}"/>
              </a:ext>
            </a:extLst>
          </p:cNvPr>
          <p:cNvSpPr>
            <a:spLocks noGrp="1" noChangeArrowheads="1"/>
          </p:cNvSpPr>
          <p:nvPr>
            <p:ph type="sldNum" sz="quarter" idx="12"/>
          </p:nvPr>
        </p:nvSpPr>
        <p:spPr>
          <a:ln/>
        </p:spPr>
        <p:txBody>
          <a:bodyPr/>
          <a:lstStyle>
            <a:lvl1pPr>
              <a:defRPr/>
            </a:lvl1pPr>
          </a:lstStyle>
          <a:p>
            <a:pPr>
              <a:defRPr/>
            </a:pPr>
            <a:fld id="{F791E04B-29AB-4E90-B43C-0D6578EC5123}" type="slidenum">
              <a:rPr lang="it-IT" altLang="it-IT"/>
              <a:pPr>
                <a:defRPr/>
              </a:pPr>
              <a:t>‹N›</a:t>
            </a:fld>
            <a:endParaRPr lang="it-IT" altLang="it-IT"/>
          </a:p>
        </p:txBody>
      </p:sp>
    </p:spTree>
    <p:extLst>
      <p:ext uri="{BB962C8B-B14F-4D97-AF65-F5344CB8AC3E}">
        <p14:creationId xmlns:p14="http://schemas.microsoft.com/office/powerpoint/2010/main" val="191765943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abella 2"/>
          <p:cNvSpPr>
            <a:spLocks noGrp="1"/>
          </p:cNvSpPr>
          <p:nvPr>
            <p:ph type="tbl" idx="1"/>
          </p:nvPr>
        </p:nvSpPr>
        <p:spPr>
          <a:xfrm>
            <a:off x="457200" y="1600200"/>
            <a:ext cx="8229600" cy="4525963"/>
          </a:xfrm>
        </p:spPr>
        <p:txBody>
          <a:bodyPr/>
          <a:lstStyle/>
          <a:p>
            <a:pPr lvl="0"/>
            <a:endParaRPr lang="it-IT" noProof="0"/>
          </a:p>
        </p:txBody>
      </p:sp>
      <p:sp>
        <p:nvSpPr>
          <p:cNvPr id="4" name="Rectangle 4">
            <a:extLst>
              <a:ext uri="{FF2B5EF4-FFF2-40B4-BE49-F238E27FC236}">
                <a16:creationId xmlns:a16="http://schemas.microsoft.com/office/drawing/2014/main" id="{4C787B7C-B17F-2B98-D1F8-C9A7B0114DD2}"/>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DD998012-0F82-0C7A-C9B9-5F2374DC72B8}"/>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9164B749-0139-EE9A-4EB5-25938C7B420E}"/>
              </a:ext>
            </a:extLst>
          </p:cNvPr>
          <p:cNvSpPr>
            <a:spLocks noGrp="1" noChangeArrowheads="1"/>
          </p:cNvSpPr>
          <p:nvPr>
            <p:ph type="sldNum" sz="quarter" idx="12"/>
          </p:nvPr>
        </p:nvSpPr>
        <p:spPr>
          <a:ln/>
        </p:spPr>
        <p:txBody>
          <a:bodyPr/>
          <a:lstStyle>
            <a:lvl1pPr>
              <a:defRPr/>
            </a:lvl1pPr>
          </a:lstStyle>
          <a:p>
            <a:pPr>
              <a:defRPr/>
            </a:pPr>
            <a:fld id="{B3F2DE91-A687-48B0-A026-06CC52485E26}" type="slidenum">
              <a:rPr lang="it-IT" altLang="it-IT"/>
              <a:pPr>
                <a:defRPr/>
              </a:pPr>
              <a:t>‹N›</a:t>
            </a:fld>
            <a:endParaRPr lang="it-IT" altLang="it-IT"/>
          </a:p>
        </p:txBody>
      </p:sp>
    </p:spTree>
    <p:extLst>
      <p:ext uri="{BB962C8B-B14F-4D97-AF65-F5344CB8AC3E}">
        <p14:creationId xmlns:p14="http://schemas.microsoft.com/office/powerpoint/2010/main" val="134582534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AndTwoObj" preserve="1">
  <p:cSld name="Titolo, contenu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600200"/>
            <a:ext cx="4038600" cy="21859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4648200" y="3938588"/>
            <a:ext cx="4038600" cy="218757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Rectangle 4">
            <a:extLst>
              <a:ext uri="{FF2B5EF4-FFF2-40B4-BE49-F238E27FC236}">
                <a16:creationId xmlns:a16="http://schemas.microsoft.com/office/drawing/2014/main" id="{23D9B48A-C9CE-CA2C-61EF-3E380F4343A9}"/>
              </a:ext>
            </a:extLst>
          </p:cNvPr>
          <p:cNvSpPr>
            <a:spLocks noGrp="1" noChangeArrowheads="1"/>
          </p:cNvSpPr>
          <p:nvPr>
            <p:ph type="dt" sz="half" idx="10"/>
          </p:nvPr>
        </p:nvSpPr>
        <p:spPr>
          <a:ln/>
        </p:spPr>
        <p:txBody>
          <a:bodyPr/>
          <a:lstStyle>
            <a:lvl1pPr>
              <a:defRPr/>
            </a:lvl1pPr>
          </a:lstStyle>
          <a:p>
            <a:pPr>
              <a:defRPr/>
            </a:pPr>
            <a:endParaRPr lang="it-IT"/>
          </a:p>
        </p:txBody>
      </p:sp>
      <p:sp>
        <p:nvSpPr>
          <p:cNvPr id="7" name="Rectangle 5">
            <a:extLst>
              <a:ext uri="{FF2B5EF4-FFF2-40B4-BE49-F238E27FC236}">
                <a16:creationId xmlns:a16="http://schemas.microsoft.com/office/drawing/2014/main" id="{DB030770-24B8-EC8C-8309-DBCA6DD7DAB4}"/>
              </a:ext>
            </a:extLst>
          </p:cNvPr>
          <p:cNvSpPr>
            <a:spLocks noGrp="1" noChangeArrowheads="1"/>
          </p:cNvSpPr>
          <p:nvPr>
            <p:ph type="ftr" sz="quarter" idx="11"/>
          </p:nvPr>
        </p:nvSpPr>
        <p:spPr>
          <a:ln/>
        </p:spPr>
        <p:txBody>
          <a:bodyPr/>
          <a:lstStyle>
            <a:lvl1pPr>
              <a:defRPr/>
            </a:lvl1pPr>
          </a:lstStyle>
          <a:p>
            <a:pPr>
              <a:defRPr/>
            </a:pPr>
            <a:endParaRPr lang="it-IT"/>
          </a:p>
        </p:txBody>
      </p:sp>
      <p:sp>
        <p:nvSpPr>
          <p:cNvPr id="8" name="Rectangle 6">
            <a:extLst>
              <a:ext uri="{FF2B5EF4-FFF2-40B4-BE49-F238E27FC236}">
                <a16:creationId xmlns:a16="http://schemas.microsoft.com/office/drawing/2014/main" id="{E3E3A48E-FC9B-951F-B161-C50CD1EAB9A6}"/>
              </a:ext>
            </a:extLst>
          </p:cNvPr>
          <p:cNvSpPr>
            <a:spLocks noGrp="1" noChangeArrowheads="1"/>
          </p:cNvSpPr>
          <p:nvPr>
            <p:ph type="sldNum" sz="quarter" idx="12"/>
          </p:nvPr>
        </p:nvSpPr>
        <p:spPr>
          <a:ln/>
        </p:spPr>
        <p:txBody>
          <a:bodyPr/>
          <a:lstStyle>
            <a:lvl1pPr>
              <a:defRPr/>
            </a:lvl1pPr>
          </a:lstStyle>
          <a:p>
            <a:pPr>
              <a:defRPr/>
            </a:pPr>
            <a:fld id="{1DFFCB4F-E193-4584-8A1F-4F00EEF0FD64}" type="slidenum">
              <a:rPr lang="it-IT" altLang="it-IT"/>
              <a:pPr>
                <a:defRPr/>
              </a:pPr>
              <a:t>‹N›</a:t>
            </a:fld>
            <a:endParaRPr lang="it-IT" altLang="it-IT"/>
          </a:p>
        </p:txBody>
      </p:sp>
    </p:spTree>
    <p:extLst>
      <p:ext uri="{BB962C8B-B14F-4D97-AF65-F5344CB8AC3E}">
        <p14:creationId xmlns:p14="http://schemas.microsoft.com/office/powerpoint/2010/main" val="35877087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5B225D29-34A3-F50A-72AE-4B29DCC1A80E}"/>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98E8AF79-5E59-2FAE-E113-31DDA59225C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5FA257A5-53FF-DCCA-6730-F5DD7F24A356}"/>
              </a:ext>
            </a:extLst>
          </p:cNvPr>
          <p:cNvSpPr>
            <a:spLocks noGrp="1" noChangeArrowheads="1"/>
          </p:cNvSpPr>
          <p:nvPr>
            <p:ph type="sldNum" sz="quarter" idx="12"/>
          </p:nvPr>
        </p:nvSpPr>
        <p:spPr>
          <a:ln/>
        </p:spPr>
        <p:txBody>
          <a:bodyPr/>
          <a:lstStyle>
            <a:lvl1pPr>
              <a:defRPr/>
            </a:lvl1pPr>
          </a:lstStyle>
          <a:p>
            <a:pPr>
              <a:defRPr/>
            </a:pPr>
            <a:fld id="{A9109A64-2357-4CAF-A7E8-5AFA76654023}" type="slidenum">
              <a:rPr lang="it-IT" altLang="it-IT"/>
              <a:pPr>
                <a:defRPr/>
              </a:pPr>
              <a:t>‹N›</a:t>
            </a:fld>
            <a:endParaRPr lang="it-IT" altLang="it-IT"/>
          </a:p>
        </p:txBody>
      </p:sp>
    </p:spTree>
    <p:extLst>
      <p:ext uri="{BB962C8B-B14F-4D97-AF65-F5344CB8AC3E}">
        <p14:creationId xmlns:p14="http://schemas.microsoft.com/office/powerpoint/2010/main" val="1532183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
            <a:ext cx="8058150" cy="990599"/>
          </a:xfrm>
        </p:spPr>
        <p:txBody>
          <a:bodyPr>
            <a:noAutofit/>
          </a:bodyPr>
          <a:lstStyle>
            <a:lvl1pPr>
              <a:defRPr sz="2799"/>
            </a:lvl1pPr>
          </a:lstStyle>
          <a:p>
            <a:r>
              <a:rPr lang="en-US"/>
              <a:t>Click to edit Master title style</a:t>
            </a:r>
          </a:p>
        </p:txBody>
      </p:sp>
      <p:sp>
        <p:nvSpPr>
          <p:cNvPr id="3" name="Content Placeholder 2"/>
          <p:cNvSpPr>
            <a:spLocks noGrp="1"/>
          </p:cNvSpPr>
          <p:nvPr>
            <p:ph idx="1"/>
          </p:nvPr>
        </p:nvSpPr>
        <p:spPr>
          <a:xfrm>
            <a:off x="457200" y="1295400"/>
            <a:ext cx="8229601" cy="4965192"/>
          </a:xfrm>
          <a:prstGeom prst="rect">
            <a:avLst/>
          </a:prstGeom>
        </p:spPr>
        <p:txBody>
          <a:bodyPr/>
          <a:lstStyle>
            <a:lvl1pPr>
              <a:defRPr sz="2400"/>
            </a:lvl1pPr>
            <a:lvl2pPr>
              <a:defRPr sz="2000"/>
            </a:lvl2pPr>
          </a:lstStyle>
          <a:p>
            <a:pPr lvl="0"/>
            <a:r>
              <a:rPr lang="en-US"/>
              <a:t>Edit Master text styles</a:t>
            </a:r>
          </a:p>
          <a:p>
            <a:pPr lvl="1"/>
            <a:r>
              <a:rPr lang="en-US"/>
              <a:t>Second level</a:t>
            </a:r>
          </a:p>
          <a:p>
            <a:pPr lvl="2"/>
            <a:r>
              <a:rPr lang="en-US"/>
              <a:t>Third level</a:t>
            </a:r>
          </a:p>
        </p:txBody>
      </p:sp>
      <p:sp>
        <p:nvSpPr>
          <p:cNvPr id="5" name="Text Placeholder 4"/>
          <p:cNvSpPr>
            <a:spLocks noGrp="1"/>
          </p:cNvSpPr>
          <p:nvPr>
            <p:ph type="body" sz="quarter" idx="10"/>
          </p:nvPr>
        </p:nvSpPr>
        <p:spPr>
          <a:xfrm>
            <a:off x="457200" y="6321426"/>
            <a:ext cx="8229600" cy="244475"/>
          </a:xfrm>
        </p:spPr>
        <p:txBody>
          <a:bodyPr lIns="0" anchor="b"/>
          <a:lstStyle>
            <a:lvl1pPr marL="0" indent="0">
              <a:spcBef>
                <a:spcPts val="0"/>
              </a:spcBef>
              <a:buFontTx/>
              <a:buNone/>
              <a:defRPr sz="1000">
                <a:solidFill>
                  <a:schemeClr val="tx2">
                    <a:lumMod val="75000"/>
                  </a:schemeClr>
                </a:solidFill>
              </a:defRPr>
            </a:lvl1pPr>
            <a:lvl2pPr marL="457189" indent="0">
              <a:buFontTx/>
              <a:buNone/>
              <a:defRPr sz="1000">
                <a:solidFill>
                  <a:schemeClr val="tx2">
                    <a:lumMod val="75000"/>
                  </a:schemeClr>
                </a:solidFill>
              </a:defRPr>
            </a:lvl2pPr>
            <a:lvl3pPr marL="914377" indent="0">
              <a:buFontTx/>
              <a:buNone/>
              <a:defRPr sz="1000">
                <a:solidFill>
                  <a:schemeClr val="tx2">
                    <a:lumMod val="75000"/>
                  </a:schemeClr>
                </a:solidFill>
              </a:defRPr>
            </a:lvl3pPr>
            <a:lvl4pPr marL="1371189" indent="0">
              <a:buFontTx/>
              <a:buNone/>
              <a:defRPr sz="1000">
                <a:solidFill>
                  <a:schemeClr val="tx2">
                    <a:lumMod val="75000"/>
                  </a:schemeClr>
                </a:solidFill>
              </a:defRPr>
            </a:lvl4pPr>
            <a:lvl5pPr marL="1828252" indent="0">
              <a:buFontTx/>
              <a:buNone/>
              <a:defRPr sz="1000">
                <a:solidFill>
                  <a:schemeClr val="tx2">
                    <a:lumMod val="75000"/>
                  </a:schemeClr>
                </a:solidFill>
              </a:defRPr>
            </a:lvl5pPr>
          </a:lstStyle>
          <a:p>
            <a:pPr lvl="0"/>
            <a:r>
              <a:rPr lang="it-IT"/>
              <a:t>Fare clic per modificare stili del testo dello schema</a:t>
            </a:r>
          </a:p>
        </p:txBody>
      </p:sp>
    </p:spTree>
    <p:extLst>
      <p:ext uri="{BB962C8B-B14F-4D97-AF65-F5344CB8AC3E}">
        <p14:creationId xmlns:p14="http://schemas.microsoft.com/office/powerpoint/2010/main" val="10461792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6BC15F9-E92D-6834-9C98-E5EA1D7DE4AC}"/>
              </a:ext>
            </a:extLst>
          </p:cNvPr>
          <p:cNvGraphicFramePr>
            <a:graphicFrameLocks noChangeAspect="1"/>
          </p:cNvGraphicFramePr>
          <p:nvPr>
            <p:custDataLst>
              <p:tags r:id="rId1"/>
            </p:custDataLst>
          </p:nvPr>
        </p:nvGraphicFramePr>
        <p:xfrm>
          <a:off x="1588" y="1588"/>
          <a:ext cx="1587" cy="3175"/>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a:extLst>
                          <a:ext uri="{FF2B5EF4-FFF2-40B4-BE49-F238E27FC236}">
                            <a16:creationId xmlns:a16="http://schemas.microsoft.com/office/drawing/2014/main" id="{B6BC15F9-E92D-6834-9C98-E5EA1D7DE4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 name="Picture 8">
            <a:extLst>
              <a:ext uri="{FF2B5EF4-FFF2-40B4-BE49-F238E27FC236}">
                <a16:creationId xmlns:a16="http://schemas.microsoft.com/office/drawing/2014/main" id="{68B1AD2A-D297-ED7B-664B-B9DF4042F21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14313" y="1362075"/>
            <a:ext cx="4398962"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5284800" y="1750503"/>
            <a:ext cx="3542400" cy="2042057"/>
          </a:xfrm>
        </p:spPr>
        <p:txBody>
          <a:bodyPr anchor="b"/>
          <a:lstStyle>
            <a:lvl1pPr algn="r">
              <a:lnSpc>
                <a:spcPct val="85000"/>
              </a:lnSpc>
              <a:defRPr sz="3200"/>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5283889" y="4033952"/>
            <a:ext cx="3543319" cy="912781"/>
          </a:xfrm>
        </p:spPr>
        <p:txBody>
          <a:bodyPr rIns="0"/>
          <a:lstStyle>
            <a:lvl1pPr marL="0" indent="0" algn="r">
              <a:buFontTx/>
              <a:buNone/>
              <a:defRPr sz="1400"/>
            </a:lvl1pPr>
          </a:lstStyle>
          <a:p>
            <a:pPr lvl="0"/>
            <a:r>
              <a:rPr lang="en-US" noProof="0"/>
              <a:t>Click to edit Master subtitle style</a:t>
            </a:r>
            <a:endParaRPr lang="en-GB" noProof="0" dirty="0"/>
          </a:p>
        </p:txBody>
      </p:sp>
      <p:sp>
        <p:nvSpPr>
          <p:cNvPr id="8" name="Text Placeholder 10"/>
          <p:cNvSpPr>
            <a:spLocks noGrp="1"/>
          </p:cNvSpPr>
          <p:nvPr>
            <p:ph type="body" sz="quarter" idx="19"/>
          </p:nvPr>
        </p:nvSpPr>
        <p:spPr>
          <a:xfrm>
            <a:off x="5521273" y="76617"/>
            <a:ext cx="1604287" cy="198575"/>
          </a:xfrm>
        </p:spPr>
        <p:txBody>
          <a:bodyPr anchor="b"/>
          <a:lstStyle>
            <a:lvl1pPr marL="0" indent="0" algn="r">
              <a:spcBef>
                <a:spcPts val="0"/>
              </a:spcBef>
              <a:spcAft>
                <a:spcPts val="0"/>
              </a:spcAft>
              <a:buNone/>
              <a:defRPr sz="600">
                <a:solidFill>
                  <a:srgbClr val="82786F"/>
                </a:solidFill>
              </a:defRPr>
            </a:lvl1pPr>
            <a:lvl2pPr marL="265112" indent="0">
              <a:buNone/>
              <a:defRPr sz="900"/>
            </a:lvl2pPr>
            <a:lvl3pPr marL="536575" indent="0">
              <a:buNone/>
              <a:defRPr sz="900"/>
            </a:lvl3pPr>
            <a:lvl4pPr marL="808038" indent="0">
              <a:buNone/>
              <a:defRPr sz="900"/>
            </a:lvl4pPr>
            <a:lvl5pPr marL="1073150" indent="0">
              <a:buNone/>
              <a:defRPr sz="900"/>
            </a:lvl5pPr>
          </a:lstStyle>
          <a:p>
            <a:pPr lvl="0"/>
            <a:r>
              <a:rPr lang="it-IT"/>
              <a:t>Fare clic per modificare stili del testo dello schema</a:t>
            </a:r>
          </a:p>
        </p:txBody>
      </p:sp>
      <p:sp>
        <p:nvSpPr>
          <p:cNvPr id="10" name="Text Placeholder 10"/>
          <p:cNvSpPr>
            <a:spLocks noGrp="1"/>
          </p:cNvSpPr>
          <p:nvPr>
            <p:ph type="body" sz="quarter" idx="18"/>
          </p:nvPr>
        </p:nvSpPr>
        <p:spPr>
          <a:xfrm>
            <a:off x="318200" y="6339442"/>
            <a:ext cx="8509000" cy="391583"/>
          </a:xfrm>
        </p:spPr>
        <p:txBody>
          <a:bodyPr anchor="b"/>
          <a:lstStyle>
            <a:lvl1pPr marL="0" indent="0">
              <a:spcBef>
                <a:spcPts val="0"/>
              </a:spcBef>
              <a:spcAft>
                <a:spcPts val="0"/>
              </a:spcAft>
              <a:buNone/>
              <a:defRPr sz="600">
                <a:solidFill>
                  <a:srgbClr val="82786F"/>
                </a:solidFill>
              </a:defRPr>
            </a:lvl1pPr>
            <a:lvl2pPr marL="265112" indent="0">
              <a:buNone/>
              <a:defRPr sz="900"/>
            </a:lvl2pPr>
            <a:lvl3pPr marL="536575" indent="0">
              <a:buNone/>
              <a:defRPr sz="900"/>
            </a:lvl3pPr>
            <a:lvl4pPr marL="808038" indent="0">
              <a:buNone/>
              <a:defRPr sz="900"/>
            </a:lvl4pPr>
            <a:lvl5pPr marL="1073150" indent="0">
              <a:buNone/>
              <a:defRPr sz="900"/>
            </a:lvl5pPr>
          </a:lstStyle>
          <a:p>
            <a:pPr lvl="0"/>
            <a:r>
              <a:rPr lang="en-US"/>
              <a:t>Click to edit Master text styles</a:t>
            </a:r>
          </a:p>
        </p:txBody>
      </p:sp>
      <p:sp>
        <p:nvSpPr>
          <p:cNvPr id="4" name="Rectangle 23">
            <a:extLst>
              <a:ext uri="{FF2B5EF4-FFF2-40B4-BE49-F238E27FC236}">
                <a16:creationId xmlns:a16="http://schemas.microsoft.com/office/drawing/2014/main" id="{BB92FF36-EA1A-4ABC-E717-F6B84B014975}"/>
              </a:ext>
            </a:extLst>
          </p:cNvPr>
          <p:cNvSpPr>
            <a:spLocks noGrp="1" noChangeArrowheads="1"/>
          </p:cNvSpPr>
          <p:nvPr>
            <p:ph type="sldNum" sz="quarter" idx="20"/>
          </p:nvPr>
        </p:nvSpPr>
        <p:spPr/>
        <p:txBody>
          <a:bodyPr/>
          <a:lstStyle>
            <a:lvl1pPr>
              <a:defRPr/>
            </a:lvl1pPr>
          </a:lstStyle>
          <a:p>
            <a:pPr>
              <a:defRPr/>
            </a:pPr>
            <a:fld id="{145C3B7D-B376-4815-968F-BA5F4A267A4A}" type="slidenum">
              <a:rPr lang="en-GB" altLang="it-IT"/>
              <a:pPr>
                <a:defRPr/>
              </a:pPr>
              <a:t>‹N›</a:t>
            </a:fld>
            <a:endParaRPr lang="en-GB" altLang="it-IT"/>
          </a:p>
        </p:txBody>
      </p:sp>
      <p:sp>
        <p:nvSpPr>
          <p:cNvPr id="5" name="Rectangle 81">
            <a:extLst>
              <a:ext uri="{FF2B5EF4-FFF2-40B4-BE49-F238E27FC236}">
                <a16:creationId xmlns:a16="http://schemas.microsoft.com/office/drawing/2014/main" id="{B0F99FCD-5DB0-3E1C-88CB-6BC2F9887134}"/>
              </a:ext>
            </a:extLst>
          </p:cNvPr>
          <p:cNvSpPr>
            <a:spLocks noGrp="1" noChangeArrowheads="1"/>
          </p:cNvSpPr>
          <p:nvPr>
            <p:ph type="dt" sz="half" idx="21"/>
          </p:nvPr>
        </p:nvSpPr>
        <p:spPr/>
        <p:txBody>
          <a:bodyPr/>
          <a:lstStyle>
            <a:lvl1pPr>
              <a:defRPr/>
            </a:lvl1pPr>
          </a:lstStyle>
          <a:p>
            <a:pPr>
              <a:defRPr/>
            </a:pPr>
            <a:endParaRPr lang="en-GB"/>
          </a:p>
        </p:txBody>
      </p:sp>
    </p:spTree>
    <p:extLst>
      <p:ext uri="{BB962C8B-B14F-4D97-AF65-F5344CB8AC3E}">
        <p14:creationId xmlns:p14="http://schemas.microsoft.com/office/powerpoint/2010/main" val="1429662473"/>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1_Titl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EADB775-1616-8A45-606A-358298CC4138}"/>
              </a:ext>
            </a:extLst>
          </p:cNvPr>
          <p:cNvGraphicFramePr>
            <a:graphicFrameLocks noChangeAspect="1"/>
          </p:cNvGraphicFramePr>
          <p:nvPr>
            <p:custDataLst>
              <p:tags r:id="rId1"/>
            </p:custDataLst>
          </p:nvPr>
        </p:nvGraphicFramePr>
        <p:xfrm>
          <a:off x="1588" y="1588"/>
          <a:ext cx="1587" cy="3175"/>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a:extLst>
                          <a:ext uri="{FF2B5EF4-FFF2-40B4-BE49-F238E27FC236}">
                            <a16:creationId xmlns:a16="http://schemas.microsoft.com/office/drawing/2014/main" id="{4EADB775-1616-8A45-606A-358298CC41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4" name="Rectangle 2"/>
          <p:cNvSpPr>
            <a:spLocks noGrp="1" noChangeArrowheads="1"/>
          </p:cNvSpPr>
          <p:nvPr>
            <p:ph type="ctrTitle"/>
          </p:nvPr>
        </p:nvSpPr>
        <p:spPr>
          <a:xfrm>
            <a:off x="5284800" y="1750503"/>
            <a:ext cx="3542400" cy="2042057"/>
          </a:xfrm>
        </p:spPr>
        <p:txBody>
          <a:bodyPr anchor="b"/>
          <a:lstStyle>
            <a:lvl1pPr algn="r">
              <a:lnSpc>
                <a:spcPct val="85000"/>
              </a:lnSpc>
              <a:defRPr sz="3200"/>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5283889" y="4033952"/>
            <a:ext cx="3543319" cy="912781"/>
          </a:xfrm>
        </p:spPr>
        <p:txBody>
          <a:bodyPr rIns="0"/>
          <a:lstStyle>
            <a:lvl1pPr marL="0" indent="0" algn="r">
              <a:buFontTx/>
              <a:buNone/>
              <a:defRPr sz="1400"/>
            </a:lvl1pPr>
          </a:lstStyle>
          <a:p>
            <a:pPr lvl="0"/>
            <a:r>
              <a:rPr lang="en-US" noProof="0"/>
              <a:t>Click to edit Master subtitle style</a:t>
            </a:r>
            <a:endParaRPr lang="en-GB" noProof="0" dirty="0"/>
          </a:p>
        </p:txBody>
      </p:sp>
      <p:sp>
        <p:nvSpPr>
          <p:cNvPr id="8" name="Text Placeholder 10"/>
          <p:cNvSpPr>
            <a:spLocks noGrp="1"/>
          </p:cNvSpPr>
          <p:nvPr>
            <p:ph type="body" sz="quarter" idx="19"/>
          </p:nvPr>
        </p:nvSpPr>
        <p:spPr>
          <a:xfrm>
            <a:off x="5521273" y="76617"/>
            <a:ext cx="1604287" cy="198575"/>
          </a:xfrm>
        </p:spPr>
        <p:txBody>
          <a:bodyPr anchor="b"/>
          <a:lstStyle>
            <a:lvl1pPr marL="0" indent="0" algn="r">
              <a:spcBef>
                <a:spcPts val="0"/>
              </a:spcBef>
              <a:spcAft>
                <a:spcPts val="0"/>
              </a:spcAft>
              <a:buNone/>
              <a:defRPr sz="600">
                <a:solidFill>
                  <a:srgbClr val="82786F"/>
                </a:solidFill>
              </a:defRPr>
            </a:lvl1pPr>
            <a:lvl2pPr marL="265112" indent="0">
              <a:buNone/>
              <a:defRPr sz="900"/>
            </a:lvl2pPr>
            <a:lvl3pPr marL="536575" indent="0">
              <a:buNone/>
              <a:defRPr sz="900"/>
            </a:lvl3pPr>
            <a:lvl4pPr marL="808038" indent="0">
              <a:buNone/>
              <a:defRPr sz="900"/>
            </a:lvl4pPr>
            <a:lvl5pPr marL="1073150" indent="0">
              <a:buNone/>
              <a:defRPr sz="900"/>
            </a:lvl5pPr>
          </a:lstStyle>
          <a:p>
            <a:pPr lvl="0"/>
            <a:r>
              <a:rPr lang="it-IT"/>
              <a:t>Fare clic per modificare stili del testo dello schema</a:t>
            </a:r>
          </a:p>
        </p:txBody>
      </p:sp>
      <p:sp>
        <p:nvSpPr>
          <p:cNvPr id="10" name="Text Placeholder 10"/>
          <p:cNvSpPr>
            <a:spLocks noGrp="1"/>
          </p:cNvSpPr>
          <p:nvPr>
            <p:ph type="body" sz="quarter" idx="18"/>
          </p:nvPr>
        </p:nvSpPr>
        <p:spPr>
          <a:xfrm>
            <a:off x="318200" y="6339442"/>
            <a:ext cx="8509000" cy="391583"/>
          </a:xfrm>
        </p:spPr>
        <p:txBody>
          <a:bodyPr anchor="b"/>
          <a:lstStyle>
            <a:lvl1pPr marL="0" indent="0">
              <a:spcBef>
                <a:spcPts val="0"/>
              </a:spcBef>
              <a:spcAft>
                <a:spcPts val="0"/>
              </a:spcAft>
              <a:buNone/>
              <a:defRPr sz="600">
                <a:solidFill>
                  <a:srgbClr val="82786F"/>
                </a:solidFill>
              </a:defRPr>
            </a:lvl1pPr>
            <a:lvl2pPr marL="265112" indent="0">
              <a:buNone/>
              <a:defRPr sz="900"/>
            </a:lvl2pPr>
            <a:lvl3pPr marL="536575" indent="0">
              <a:buNone/>
              <a:defRPr sz="900"/>
            </a:lvl3pPr>
            <a:lvl4pPr marL="808038" indent="0">
              <a:buNone/>
              <a:defRPr sz="900"/>
            </a:lvl4pPr>
            <a:lvl5pPr marL="1073150" indent="0">
              <a:buNone/>
              <a:defRPr sz="900"/>
            </a:lvl5pPr>
          </a:lstStyle>
          <a:p>
            <a:pPr lvl="0"/>
            <a:r>
              <a:rPr lang="en-US"/>
              <a:t>Click to edit Master text styles</a:t>
            </a:r>
          </a:p>
        </p:txBody>
      </p:sp>
      <p:sp>
        <p:nvSpPr>
          <p:cNvPr id="3" name="Rectangle 23">
            <a:extLst>
              <a:ext uri="{FF2B5EF4-FFF2-40B4-BE49-F238E27FC236}">
                <a16:creationId xmlns:a16="http://schemas.microsoft.com/office/drawing/2014/main" id="{774EB297-2371-7A48-343E-DD4677CE4FCF}"/>
              </a:ext>
            </a:extLst>
          </p:cNvPr>
          <p:cNvSpPr>
            <a:spLocks noGrp="1" noChangeArrowheads="1"/>
          </p:cNvSpPr>
          <p:nvPr>
            <p:ph type="sldNum" sz="quarter" idx="20"/>
          </p:nvPr>
        </p:nvSpPr>
        <p:spPr/>
        <p:txBody>
          <a:bodyPr/>
          <a:lstStyle>
            <a:lvl1pPr>
              <a:defRPr/>
            </a:lvl1pPr>
          </a:lstStyle>
          <a:p>
            <a:pPr>
              <a:defRPr/>
            </a:pPr>
            <a:fld id="{D9058669-EA3D-4CCC-9010-03C082A79793}" type="slidenum">
              <a:rPr lang="en-GB" altLang="it-IT"/>
              <a:pPr>
                <a:defRPr/>
              </a:pPr>
              <a:t>‹N›</a:t>
            </a:fld>
            <a:endParaRPr lang="en-GB" altLang="it-IT"/>
          </a:p>
        </p:txBody>
      </p:sp>
      <p:sp>
        <p:nvSpPr>
          <p:cNvPr id="4" name="Rectangle 81">
            <a:extLst>
              <a:ext uri="{FF2B5EF4-FFF2-40B4-BE49-F238E27FC236}">
                <a16:creationId xmlns:a16="http://schemas.microsoft.com/office/drawing/2014/main" id="{DD48214A-A202-64D9-1DFB-BE6CD92AB170}"/>
              </a:ext>
            </a:extLst>
          </p:cNvPr>
          <p:cNvSpPr>
            <a:spLocks noGrp="1" noChangeArrowheads="1"/>
          </p:cNvSpPr>
          <p:nvPr>
            <p:ph type="dt" sz="half" idx="21"/>
          </p:nvPr>
        </p:nvSpPr>
        <p:spPr/>
        <p:txBody>
          <a:bodyPr/>
          <a:lstStyle>
            <a:lvl1pPr>
              <a:defRPr/>
            </a:lvl1pPr>
          </a:lstStyle>
          <a:p>
            <a:pPr>
              <a:defRPr/>
            </a:pPr>
            <a:endParaRPr lang="en-GB"/>
          </a:p>
        </p:txBody>
      </p:sp>
    </p:spTree>
    <p:extLst>
      <p:ext uri="{BB962C8B-B14F-4D97-AF65-F5344CB8AC3E}">
        <p14:creationId xmlns:p14="http://schemas.microsoft.com/office/powerpoint/2010/main" val="548240613"/>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Normal">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10FC372-705B-99EB-FE00-42D879C73E20}"/>
              </a:ext>
            </a:extLst>
          </p:cNvPr>
          <p:cNvGraphicFramePr>
            <a:graphicFrameLocks noChangeAspect="1"/>
          </p:cNvGraphicFramePr>
          <p:nvPr>
            <p:custDataLst>
              <p:tags r:id="rId1"/>
            </p:custDataLst>
          </p:nvPr>
        </p:nvGraphicFramePr>
        <p:xfrm>
          <a:off x="1588" y="1588"/>
          <a:ext cx="1587" cy="3175"/>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a:extLst>
                          <a:ext uri="{FF2B5EF4-FFF2-40B4-BE49-F238E27FC236}">
                            <a16:creationId xmlns:a16="http://schemas.microsoft.com/office/drawing/2014/main" id="{410FC372-705B-99EB-FE00-42D879C73E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687229"/>
            <a:ext cx="8510400" cy="521883"/>
          </a:xfrm>
        </p:spPr>
        <p:txBody>
          <a:bodyPr/>
          <a:lstStyle>
            <a:lvl1pPr>
              <a:defRPr sz="2400"/>
            </a:lvl1pPr>
          </a:lstStyle>
          <a:p>
            <a:r>
              <a:rPr lang="en-US" noProof="0" dirty="0"/>
              <a:t>Click to edit Master title style</a:t>
            </a:r>
            <a:endParaRPr lang="en-GB" noProof="0" dirty="0"/>
          </a:p>
        </p:txBody>
      </p:sp>
      <p:sp>
        <p:nvSpPr>
          <p:cNvPr id="8" name="Text Placeholder 10"/>
          <p:cNvSpPr>
            <a:spLocks noGrp="1"/>
          </p:cNvSpPr>
          <p:nvPr>
            <p:ph type="body" sz="quarter" idx="18"/>
          </p:nvPr>
        </p:nvSpPr>
        <p:spPr>
          <a:xfrm>
            <a:off x="318200" y="6339442"/>
            <a:ext cx="8509000" cy="391583"/>
          </a:xfrm>
        </p:spPr>
        <p:txBody>
          <a:bodyPr anchor="b"/>
          <a:lstStyle>
            <a:lvl1pPr marL="0" indent="0">
              <a:spcBef>
                <a:spcPts val="0"/>
              </a:spcBef>
              <a:spcAft>
                <a:spcPts val="0"/>
              </a:spcAft>
              <a:buNone/>
              <a:defRPr sz="600">
                <a:solidFill>
                  <a:srgbClr val="82786F"/>
                </a:solidFill>
              </a:defRPr>
            </a:lvl1pPr>
            <a:lvl2pPr marL="265112" indent="0">
              <a:buNone/>
              <a:defRPr sz="900"/>
            </a:lvl2pPr>
            <a:lvl3pPr marL="536575" indent="0">
              <a:buNone/>
              <a:defRPr sz="900"/>
            </a:lvl3pPr>
            <a:lvl4pPr marL="808038" indent="0">
              <a:buNone/>
              <a:defRPr sz="900"/>
            </a:lvl4pPr>
            <a:lvl5pPr marL="1073150" indent="0">
              <a:buNone/>
              <a:defRPr sz="900"/>
            </a:lvl5pPr>
          </a:lstStyle>
          <a:p>
            <a:pPr lvl="0"/>
            <a:r>
              <a:rPr lang="en-US"/>
              <a:t>Click to edit Master text styles</a:t>
            </a:r>
          </a:p>
        </p:txBody>
      </p:sp>
      <p:sp>
        <p:nvSpPr>
          <p:cNvPr id="3" name="Rectangle 23">
            <a:extLst>
              <a:ext uri="{FF2B5EF4-FFF2-40B4-BE49-F238E27FC236}">
                <a16:creationId xmlns:a16="http://schemas.microsoft.com/office/drawing/2014/main" id="{AFC4AB76-C0A7-466A-0BD7-D07564FF4498}"/>
              </a:ext>
            </a:extLst>
          </p:cNvPr>
          <p:cNvSpPr>
            <a:spLocks noGrp="1" noChangeArrowheads="1"/>
          </p:cNvSpPr>
          <p:nvPr>
            <p:ph type="sldNum" sz="quarter" idx="19"/>
          </p:nvPr>
        </p:nvSpPr>
        <p:spPr/>
        <p:txBody>
          <a:bodyPr/>
          <a:lstStyle>
            <a:lvl1pPr>
              <a:defRPr/>
            </a:lvl1pPr>
          </a:lstStyle>
          <a:p>
            <a:pPr>
              <a:defRPr/>
            </a:pPr>
            <a:fld id="{5DA7FAE3-92DF-4FD1-8044-26F2E6EFD870}" type="slidenum">
              <a:rPr lang="en-GB" altLang="it-IT"/>
              <a:pPr>
                <a:defRPr/>
              </a:pPr>
              <a:t>‹N›</a:t>
            </a:fld>
            <a:endParaRPr lang="en-GB" altLang="it-IT"/>
          </a:p>
        </p:txBody>
      </p:sp>
      <p:sp>
        <p:nvSpPr>
          <p:cNvPr id="4" name="Rectangle 81">
            <a:extLst>
              <a:ext uri="{FF2B5EF4-FFF2-40B4-BE49-F238E27FC236}">
                <a16:creationId xmlns:a16="http://schemas.microsoft.com/office/drawing/2014/main" id="{9A607C55-3955-5CC5-1EEA-24E898A1C9F7}"/>
              </a:ext>
            </a:extLst>
          </p:cNvPr>
          <p:cNvSpPr>
            <a:spLocks noGrp="1" noChangeArrowheads="1"/>
          </p:cNvSpPr>
          <p:nvPr>
            <p:ph type="dt" sz="half" idx="20"/>
          </p:nvPr>
        </p:nvSpPr>
        <p:spPr/>
        <p:txBody>
          <a:bodyPr/>
          <a:lstStyle>
            <a:lvl1pPr>
              <a:defRPr/>
            </a:lvl1pPr>
          </a:lstStyle>
          <a:p>
            <a:pPr>
              <a:defRPr/>
            </a:pPr>
            <a:endParaRPr lang="en-GB"/>
          </a:p>
        </p:txBody>
      </p:sp>
    </p:spTree>
    <p:extLst>
      <p:ext uri="{BB962C8B-B14F-4D97-AF65-F5344CB8AC3E}">
        <p14:creationId xmlns:p14="http://schemas.microsoft.com/office/powerpoint/2010/main" val="3038845263"/>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8" name="Rectangle 3"/>
          <p:cNvSpPr>
            <a:spLocks noGrp="1" noChangeArrowheads="1"/>
          </p:cNvSpPr>
          <p:nvPr>
            <p:ph type="subTitle" idx="14"/>
          </p:nvPr>
        </p:nvSpPr>
        <p:spPr>
          <a:xfrm>
            <a:off x="316800" y="1209112"/>
            <a:ext cx="8510400" cy="266301"/>
          </a:xfrm>
        </p:spPr>
        <p:txBody>
          <a:bodyPr wrap="none" lIns="18000" anchor="ctr"/>
          <a:lstStyle>
            <a:lvl1pPr marL="0" indent="0" algn="l">
              <a:buFontTx/>
              <a:buNone/>
              <a:defRPr sz="1400" baseline="0">
                <a:solidFill>
                  <a:srgbClr val="009FDA"/>
                </a:solidFill>
              </a:defRPr>
            </a:lvl1pPr>
          </a:lstStyle>
          <a:p>
            <a:pPr lvl="0"/>
            <a:r>
              <a:rPr lang="it-IT" noProof="0"/>
              <a:t>Fare clic per modificare lo stile del sottotitolo dello schema</a:t>
            </a:r>
            <a:endParaRPr lang="en-GB" noProof="0" dirty="0"/>
          </a:p>
        </p:txBody>
      </p:sp>
      <p:sp>
        <p:nvSpPr>
          <p:cNvPr id="13" name="Title 1"/>
          <p:cNvSpPr>
            <a:spLocks noGrp="1"/>
          </p:cNvSpPr>
          <p:nvPr>
            <p:ph type="title"/>
          </p:nvPr>
        </p:nvSpPr>
        <p:spPr>
          <a:xfrm>
            <a:off x="316800" y="687229"/>
            <a:ext cx="8510400" cy="521883"/>
          </a:xfrm>
        </p:spPr>
        <p:txBody>
          <a:bodyPr/>
          <a:lstStyle>
            <a:lvl1pPr>
              <a:defRPr sz="2400"/>
            </a:lvl1pPr>
          </a:lstStyle>
          <a:p>
            <a:r>
              <a:rPr lang="en-US" noProof="0"/>
              <a:t>Click to edit Master title style</a:t>
            </a:r>
            <a:endParaRPr lang="en-GB" noProof="0" dirty="0"/>
          </a:p>
        </p:txBody>
      </p:sp>
      <p:sp>
        <p:nvSpPr>
          <p:cNvPr id="9"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2" name="Text Placeholder 10"/>
          <p:cNvSpPr>
            <a:spLocks noGrp="1"/>
          </p:cNvSpPr>
          <p:nvPr>
            <p:ph type="body" sz="quarter" idx="18"/>
          </p:nvPr>
        </p:nvSpPr>
        <p:spPr>
          <a:xfrm>
            <a:off x="318200" y="6339442"/>
            <a:ext cx="8509000" cy="391583"/>
          </a:xfrm>
        </p:spPr>
        <p:txBody>
          <a:bodyPr anchor="b"/>
          <a:lstStyle>
            <a:lvl1pPr marL="0" indent="0">
              <a:spcBef>
                <a:spcPts val="0"/>
              </a:spcBef>
              <a:spcAft>
                <a:spcPts val="0"/>
              </a:spcAft>
              <a:buNone/>
              <a:defRPr sz="600">
                <a:solidFill>
                  <a:srgbClr val="82786F"/>
                </a:solidFill>
              </a:defRPr>
            </a:lvl1pPr>
            <a:lvl2pPr marL="265112" indent="0">
              <a:buNone/>
              <a:defRPr sz="900"/>
            </a:lvl2pPr>
            <a:lvl3pPr marL="536575" indent="0">
              <a:buNone/>
              <a:defRPr sz="900"/>
            </a:lvl3pPr>
            <a:lvl4pPr marL="808038" indent="0">
              <a:buNone/>
              <a:defRPr sz="900"/>
            </a:lvl4pPr>
            <a:lvl5pPr marL="1073150" indent="0">
              <a:buNone/>
              <a:defRPr sz="900"/>
            </a:lvl5pPr>
          </a:lstStyle>
          <a:p>
            <a:pPr lvl="0"/>
            <a:r>
              <a:rPr lang="en-US"/>
              <a:t>Click to edit Master text styles</a:t>
            </a:r>
          </a:p>
        </p:txBody>
      </p:sp>
      <p:sp>
        <p:nvSpPr>
          <p:cNvPr id="2" name="Rectangle 23">
            <a:extLst>
              <a:ext uri="{FF2B5EF4-FFF2-40B4-BE49-F238E27FC236}">
                <a16:creationId xmlns:a16="http://schemas.microsoft.com/office/drawing/2014/main" id="{70CB897B-2313-7554-E4F2-252157C5E2F9}"/>
              </a:ext>
            </a:extLst>
          </p:cNvPr>
          <p:cNvSpPr>
            <a:spLocks noGrp="1" noChangeArrowheads="1"/>
          </p:cNvSpPr>
          <p:nvPr>
            <p:ph type="sldNum" sz="quarter" idx="19"/>
          </p:nvPr>
        </p:nvSpPr>
        <p:spPr>
          <a:ln/>
        </p:spPr>
        <p:txBody>
          <a:bodyPr/>
          <a:lstStyle>
            <a:lvl1pPr>
              <a:defRPr/>
            </a:lvl1pPr>
          </a:lstStyle>
          <a:p>
            <a:pPr>
              <a:defRPr/>
            </a:pPr>
            <a:fld id="{CDA9F171-E024-48A3-9910-B2FA292C4026}" type="slidenum">
              <a:rPr lang="en-GB" altLang="it-IT"/>
              <a:pPr>
                <a:defRPr/>
              </a:pPr>
              <a:t>‹N›</a:t>
            </a:fld>
            <a:endParaRPr lang="en-GB" altLang="it-IT"/>
          </a:p>
        </p:txBody>
      </p:sp>
      <p:sp>
        <p:nvSpPr>
          <p:cNvPr id="3" name="Rectangle 5">
            <a:extLst>
              <a:ext uri="{FF2B5EF4-FFF2-40B4-BE49-F238E27FC236}">
                <a16:creationId xmlns:a16="http://schemas.microsoft.com/office/drawing/2014/main" id="{A2F8A9BE-AD5B-676A-B07D-0BADDCEA5C58}"/>
              </a:ext>
            </a:extLst>
          </p:cNvPr>
          <p:cNvSpPr>
            <a:spLocks noGrp="1" noChangeArrowheads="1"/>
          </p:cNvSpPr>
          <p:nvPr>
            <p:ph type="ftr" sz="quarter" idx="20"/>
          </p:nvPr>
        </p:nvSpPr>
        <p:spPr>
          <a:ln/>
        </p:spPr>
        <p:txBody>
          <a:bodyPr/>
          <a:lstStyle>
            <a:lvl1pPr>
              <a:defRPr/>
            </a:lvl1pPr>
          </a:lstStyle>
          <a:p>
            <a:pPr>
              <a:defRPr/>
            </a:pPr>
            <a:r>
              <a:rPr lang="en-GB"/>
              <a:t>Marso </a:t>
            </a:r>
            <a:r>
              <a:rPr lang="en-GB" i="1"/>
              <a:t>et al. NEJM</a:t>
            </a:r>
            <a:r>
              <a:rPr lang="en-GB"/>
              <a:t> [in press]</a:t>
            </a:r>
            <a:endParaRPr lang="en-GB" i="1"/>
          </a:p>
        </p:txBody>
      </p:sp>
      <p:sp>
        <p:nvSpPr>
          <p:cNvPr id="4" name="Rectangle 81">
            <a:extLst>
              <a:ext uri="{FF2B5EF4-FFF2-40B4-BE49-F238E27FC236}">
                <a16:creationId xmlns:a16="http://schemas.microsoft.com/office/drawing/2014/main" id="{A44EA179-4960-1F5A-4E97-FED21E128CB9}"/>
              </a:ext>
            </a:extLst>
          </p:cNvPr>
          <p:cNvSpPr>
            <a:spLocks noGrp="1" noChangeArrowheads="1"/>
          </p:cNvSpPr>
          <p:nvPr>
            <p:ph type="dt" sz="half" idx="2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123940983"/>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687229"/>
            <a:ext cx="8510400" cy="521883"/>
          </a:xfrm>
        </p:spPr>
        <p:txBody>
          <a:bodyPr/>
          <a:lstStyle>
            <a:lvl1pPr>
              <a:defRPr sz="2400"/>
            </a:lvl1pPr>
          </a:lstStyle>
          <a:p>
            <a:r>
              <a:rPr lang="en-US" noProof="0"/>
              <a:t>Click to edit Master title style</a:t>
            </a:r>
            <a:endParaRPr lang="en-GB" noProof="0" dirty="0"/>
          </a:p>
        </p:txBody>
      </p:sp>
      <p:sp>
        <p:nvSpPr>
          <p:cNvPr id="36" name="Content Placeholder 2"/>
          <p:cNvSpPr>
            <a:spLocks noGrp="1"/>
          </p:cNvSpPr>
          <p:nvPr>
            <p:ph idx="1"/>
          </p:nvPr>
        </p:nvSpPr>
        <p:spPr>
          <a:xfrm>
            <a:off x="316801" y="1749631"/>
            <a:ext cx="40968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4730400" y="1749631"/>
            <a:ext cx="4096800" cy="39408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ext Placeholder 10"/>
          <p:cNvSpPr>
            <a:spLocks noGrp="1"/>
          </p:cNvSpPr>
          <p:nvPr>
            <p:ph type="body" sz="quarter" idx="18"/>
          </p:nvPr>
        </p:nvSpPr>
        <p:spPr>
          <a:xfrm>
            <a:off x="318200" y="6339442"/>
            <a:ext cx="8509000" cy="391583"/>
          </a:xfrm>
        </p:spPr>
        <p:txBody>
          <a:bodyPr anchor="b"/>
          <a:lstStyle>
            <a:lvl1pPr marL="0" indent="0">
              <a:spcBef>
                <a:spcPts val="0"/>
              </a:spcBef>
              <a:spcAft>
                <a:spcPts val="0"/>
              </a:spcAft>
              <a:buNone/>
              <a:defRPr sz="600">
                <a:solidFill>
                  <a:srgbClr val="82786F"/>
                </a:solidFill>
              </a:defRPr>
            </a:lvl1pPr>
            <a:lvl2pPr marL="265112" indent="0">
              <a:buNone/>
              <a:defRPr sz="900"/>
            </a:lvl2pPr>
            <a:lvl3pPr marL="536575" indent="0">
              <a:buNone/>
              <a:defRPr sz="900"/>
            </a:lvl3pPr>
            <a:lvl4pPr marL="808038" indent="0">
              <a:buNone/>
              <a:defRPr sz="900"/>
            </a:lvl4pPr>
            <a:lvl5pPr marL="1073150" indent="0">
              <a:buNone/>
              <a:defRPr sz="900"/>
            </a:lvl5pPr>
          </a:lstStyle>
          <a:p>
            <a:pPr lvl="0"/>
            <a:r>
              <a:rPr lang="en-US"/>
              <a:t>Click to edit Master text styles</a:t>
            </a:r>
          </a:p>
        </p:txBody>
      </p:sp>
      <p:sp>
        <p:nvSpPr>
          <p:cNvPr id="2" name="Rectangle 23">
            <a:extLst>
              <a:ext uri="{FF2B5EF4-FFF2-40B4-BE49-F238E27FC236}">
                <a16:creationId xmlns:a16="http://schemas.microsoft.com/office/drawing/2014/main" id="{B0363F95-D252-B71D-C9FD-CC6BBAF654CB}"/>
              </a:ext>
            </a:extLst>
          </p:cNvPr>
          <p:cNvSpPr>
            <a:spLocks noGrp="1" noChangeArrowheads="1"/>
          </p:cNvSpPr>
          <p:nvPr>
            <p:ph type="sldNum" sz="quarter" idx="19"/>
          </p:nvPr>
        </p:nvSpPr>
        <p:spPr>
          <a:ln/>
        </p:spPr>
        <p:txBody>
          <a:bodyPr/>
          <a:lstStyle>
            <a:lvl1pPr>
              <a:defRPr/>
            </a:lvl1pPr>
          </a:lstStyle>
          <a:p>
            <a:pPr>
              <a:defRPr/>
            </a:pPr>
            <a:fld id="{610F0143-124D-46A0-A6D7-918F195F975F}" type="slidenum">
              <a:rPr lang="en-GB" altLang="it-IT"/>
              <a:pPr>
                <a:defRPr/>
              </a:pPr>
              <a:t>‹N›</a:t>
            </a:fld>
            <a:endParaRPr lang="en-GB" altLang="it-IT"/>
          </a:p>
        </p:txBody>
      </p:sp>
      <p:sp>
        <p:nvSpPr>
          <p:cNvPr id="3" name="Rectangle 5">
            <a:extLst>
              <a:ext uri="{FF2B5EF4-FFF2-40B4-BE49-F238E27FC236}">
                <a16:creationId xmlns:a16="http://schemas.microsoft.com/office/drawing/2014/main" id="{1A4973CA-1979-5F7E-71D5-59486A72707E}"/>
              </a:ext>
            </a:extLst>
          </p:cNvPr>
          <p:cNvSpPr>
            <a:spLocks noGrp="1" noChangeArrowheads="1"/>
          </p:cNvSpPr>
          <p:nvPr>
            <p:ph type="ftr" sz="quarter" idx="20"/>
          </p:nvPr>
        </p:nvSpPr>
        <p:spPr>
          <a:ln/>
        </p:spPr>
        <p:txBody>
          <a:bodyPr/>
          <a:lstStyle>
            <a:lvl1pPr>
              <a:defRPr/>
            </a:lvl1pPr>
          </a:lstStyle>
          <a:p>
            <a:pPr>
              <a:defRPr/>
            </a:pPr>
            <a:r>
              <a:rPr lang="en-GB"/>
              <a:t>Marso </a:t>
            </a:r>
            <a:r>
              <a:rPr lang="en-GB" i="1"/>
              <a:t>et al. NEJM</a:t>
            </a:r>
            <a:r>
              <a:rPr lang="en-GB"/>
              <a:t> [in press]</a:t>
            </a:r>
            <a:endParaRPr lang="en-GB" i="1"/>
          </a:p>
        </p:txBody>
      </p:sp>
      <p:sp>
        <p:nvSpPr>
          <p:cNvPr id="4" name="Rectangle 81">
            <a:extLst>
              <a:ext uri="{FF2B5EF4-FFF2-40B4-BE49-F238E27FC236}">
                <a16:creationId xmlns:a16="http://schemas.microsoft.com/office/drawing/2014/main" id="{93AD7D68-1C91-97F4-F4BA-ACBE35AD975B}"/>
              </a:ext>
            </a:extLst>
          </p:cNvPr>
          <p:cNvSpPr>
            <a:spLocks noGrp="1" noChangeArrowheads="1"/>
          </p:cNvSpPr>
          <p:nvPr>
            <p:ph type="dt" sz="half" idx="2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62994443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B1ED9C-7E04-4261-83B7-3A3530DB681F}" type="datetimeFigureOut">
              <a:rPr lang="fr-CH" smtClean="0"/>
              <a:t>15.11.2023</a:t>
            </a:fld>
            <a:endParaRPr lang="fr-CH"/>
          </a:p>
        </p:txBody>
      </p:sp>
      <p:sp>
        <p:nvSpPr>
          <p:cNvPr id="3" name="Footer Placeholder 2"/>
          <p:cNvSpPr>
            <a:spLocks noGrp="1"/>
          </p:cNvSpPr>
          <p:nvPr>
            <p:ph type="ftr" sz="quarter" idx="11"/>
          </p:nvPr>
        </p:nvSpPr>
        <p:spPr/>
        <p:txBody>
          <a:bodyPr/>
          <a:lstStyle/>
          <a:p>
            <a:endParaRPr lang="fr-CH"/>
          </a:p>
        </p:txBody>
      </p:sp>
      <p:sp>
        <p:nvSpPr>
          <p:cNvPr id="4" name="Slide Number Placeholder 3"/>
          <p:cNvSpPr>
            <a:spLocks noGrp="1"/>
          </p:cNvSpPr>
          <p:nvPr>
            <p:ph type="sldNum" sz="quarter" idx="12"/>
          </p:nvPr>
        </p:nvSpPr>
        <p:spPr/>
        <p:txBody>
          <a:bodyPr/>
          <a:lstStyle/>
          <a:p>
            <a:fld id="{8F321511-2785-4D37-B76B-4FBE8C61C88C}" type="slidenum">
              <a:rPr lang="fr-CH" smtClean="0"/>
              <a:t>‹N›</a:t>
            </a:fld>
            <a:endParaRPr lang="fr-CH"/>
          </a:p>
        </p:txBody>
      </p:sp>
    </p:spTree>
    <p:extLst>
      <p:ext uri="{BB962C8B-B14F-4D97-AF65-F5344CB8AC3E}">
        <p14:creationId xmlns:p14="http://schemas.microsoft.com/office/powerpoint/2010/main" val="272341107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Text Placeholder 10"/>
          <p:cNvSpPr>
            <a:spLocks noGrp="1"/>
          </p:cNvSpPr>
          <p:nvPr>
            <p:ph type="body" sz="quarter" idx="18"/>
          </p:nvPr>
        </p:nvSpPr>
        <p:spPr>
          <a:xfrm>
            <a:off x="318200" y="6339442"/>
            <a:ext cx="8509000" cy="391583"/>
          </a:xfrm>
        </p:spPr>
        <p:txBody>
          <a:bodyPr anchor="b"/>
          <a:lstStyle>
            <a:lvl1pPr marL="0" indent="0">
              <a:spcBef>
                <a:spcPts val="0"/>
              </a:spcBef>
              <a:spcAft>
                <a:spcPts val="0"/>
              </a:spcAft>
              <a:buNone/>
              <a:defRPr sz="600">
                <a:solidFill>
                  <a:srgbClr val="82786F"/>
                </a:solidFill>
              </a:defRPr>
            </a:lvl1pPr>
            <a:lvl2pPr marL="265112" indent="0">
              <a:buNone/>
              <a:defRPr sz="900"/>
            </a:lvl2pPr>
            <a:lvl3pPr marL="536575" indent="0">
              <a:buNone/>
              <a:defRPr sz="900"/>
            </a:lvl3pPr>
            <a:lvl4pPr marL="808038" indent="0">
              <a:buNone/>
              <a:defRPr sz="900"/>
            </a:lvl4pPr>
            <a:lvl5pPr marL="1073150" indent="0">
              <a:buNone/>
              <a:defRPr sz="900"/>
            </a:lvl5pPr>
          </a:lstStyle>
          <a:p>
            <a:pPr lvl="0"/>
            <a:r>
              <a:rPr lang="en-US"/>
              <a:t>Click to edit Master text styles</a:t>
            </a:r>
          </a:p>
        </p:txBody>
      </p:sp>
      <p:sp>
        <p:nvSpPr>
          <p:cNvPr id="3" name="Rectangle 23">
            <a:extLst>
              <a:ext uri="{FF2B5EF4-FFF2-40B4-BE49-F238E27FC236}">
                <a16:creationId xmlns:a16="http://schemas.microsoft.com/office/drawing/2014/main" id="{6564A339-5D92-9D4B-0882-0829265692C0}"/>
              </a:ext>
            </a:extLst>
          </p:cNvPr>
          <p:cNvSpPr>
            <a:spLocks noGrp="1" noChangeArrowheads="1"/>
          </p:cNvSpPr>
          <p:nvPr>
            <p:ph type="sldNum" sz="quarter" idx="19"/>
          </p:nvPr>
        </p:nvSpPr>
        <p:spPr>
          <a:ln/>
        </p:spPr>
        <p:txBody>
          <a:bodyPr/>
          <a:lstStyle>
            <a:lvl1pPr>
              <a:defRPr/>
            </a:lvl1pPr>
          </a:lstStyle>
          <a:p>
            <a:pPr>
              <a:defRPr/>
            </a:pPr>
            <a:fld id="{131C0251-EF83-4AB8-ADFE-C68FB3F118CA}" type="slidenum">
              <a:rPr lang="en-GB" altLang="it-IT"/>
              <a:pPr>
                <a:defRPr/>
              </a:pPr>
              <a:t>‹N›</a:t>
            </a:fld>
            <a:endParaRPr lang="en-GB" altLang="it-IT"/>
          </a:p>
        </p:txBody>
      </p:sp>
      <p:sp>
        <p:nvSpPr>
          <p:cNvPr id="4" name="Rectangle 5">
            <a:extLst>
              <a:ext uri="{FF2B5EF4-FFF2-40B4-BE49-F238E27FC236}">
                <a16:creationId xmlns:a16="http://schemas.microsoft.com/office/drawing/2014/main" id="{DF2A36B5-42DB-9F54-2663-C1CBB2A3E680}"/>
              </a:ext>
            </a:extLst>
          </p:cNvPr>
          <p:cNvSpPr>
            <a:spLocks noGrp="1" noChangeArrowheads="1"/>
          </p:cNvSpPr>
          <p:nvPr>
            <p:ph type="ftr" sz="quarter" idx="20"/>
          </p:nvPr>
        </p:nvSpPr>
        <p:spPr>
          <a:ln/>
        </p:spPr>
        <p:txBody>
          <a:bodyPr/>
          <a:lstStyle>
            <a:lvl1pPr>
              <a:defRPr/>
            </a:lvl1pPr>
          </a:lstStyle>
          <a:p>
            <a:pPr>
              <a:defRPr/>
            </a:pPr>
            <a:r>
              <a:rPr lang="en-GB"/>
              <a:t>Marso </a:t>
            </a:r>
            <a:r>
              <a:rPr lang="en-GB" i="1"/>
              <a:t>et al. NEJM</a:t>
            </a:r>
            <a:r>
              <a:rPr lang="en-GB"/>
              <a:t> [in press]</a:t>
            </a:r>
            <a:endParaRPr lang="en-GB" i="1"/>
          </a:p>
        </p:txBody>
      </p:sp>
      <p:sp>
        <p:nvSpPr>
          <p:cNvPr id="5" name="Rectangle 81">
            <a:extLst>
              <a:ext uri="{FF2B5EF4-FFF2-40B4-BE49-F238E27FC236}">
                <a16:creationId xmlns:a16="http://schemas.microsoft.com/office/drawing/2014/main" id="{F4E3C808-95E5-0B67-3731-2A7FB5449945}"/>
              </a:ext>
            </a:extLst>
          </p:cNvPr>
          <p:cNvSpPr>
            <a:spLocks noGrp="1" noChangeArrowheads="1"/>
          </p:cNvSpPr>
          <p:nvPr>
            <p:ph type="dt" sz="half" idx="2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475400225"/>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userDrawn="1">
  <p:cSld name="12_2 placeholders">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BE2D9CD-6B1C-52C3-5E7B-399C3E6097AD}"/>
              </a:ext>
            </a:extLst>
          </p:cNvPr>
          <p:cNvGraphicFramePr>
            <a:graphicFrameLocks noChangeAspect="1"/>
          </p:cNvGraphicFramePr>
          <p:nvPr>
            <p:custDataLst>
              <p:tags r:id="rId1"/>
            </p:custDataLst>
          </p:nvPr>
        </p:nvGraphicFramePr>
        <p:xfrm>
          <a:off x="1588" y="1588"/>
          <a:ext cx="1587" cy="3175"/>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a:extLst>
                          <a:ext uri="{FF2B5EF4-FFF2-40B4-BE49-F238E27FC236}">
                            <a16:creationId xmlns:a16="http://schemas.microsoft.com/office/drawing/2014/main" id="{3BE2D9CD-6B1C-52C3-5E7B-399C3E6097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Title 1"/>
          <p:cNvSpPr>
            <a:spLocks noGrp="1"/>
          </p:cNvSpPr>
          <p:nvPr>
            <p:ph type="title"/>
          </p:nvPr>
        </p:nvSpPr>
        <p:spPr>
          <a:xfrm>
            <a:off x="316800" y="687229"/>
            <a:ext cx="8510400" cy="521883"/>
          </a:xfrm>
        </p:spPr>
        <p:txBody>
          <a:bodyPr/>
          <a:lstStyle>
            <a:lvl1pPr>
              <a:defRPr sz="2400"/>
            </a:lvl1pPr>
          </a:lstStyle>
          <a:p>
            <a:r>
              <a:rPr lang="en-US" noProof="0"/>
              <a:t>Click to edit Master title style</a:t>
            </a:r>
            <a:endParaRPr lang="en-GB" noProof="0" dirty="0"/>
          </a:p>
        </p:txBody>
      </p:sp>
      <p:sp>
        <p:nvSpPr>
          <p:cNvPr id="36" name="Content Placeholder 2"/>
          <p:cNvSpPr>
            <a:spLocks noGrp="1"/>
          </p:cNvSpPr>
          <p:nvPr>
            <p:ph idx="1"/>
          </p:nvPr>
        </p:nvSpPr>
        <p:spPr>
          <a:xfrm>
            <a:off x="316801" y="1749631"/>
            <a:ext cx="40968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4730400" y="1749631"/>
            <a:ext cx="4096800" cy="39408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0" name="Rectangle 3"/>
          <p:cNvSpPr>
            <a:spLocks noGrp="1" noChangeArrowheads="1"/>
          </p:cNvSpPr>
          <p:nvPr>
            <p:ph type="subTitle" idx="14"/>
          </p:nvPr>
        </p:nvSpPr>
        <p:spPr>
          <a:xfrm>
            <a:off x="316800" y="1209112"/>
            <a:ext cx="8510400" cy="266301"/>
          </a:xfrm>
        </p:spPr>
        <p:txBody>
          <a:bodyPr wrap="none" lIns="18000" anchor="ctr"/>
          <a:lstStyle>
            <a:lvl1pPr marL="0" indent="0" algn="l">
              <a:buFontTx/>
              <a:buNone/>
              <a:defRPr sz="1400" baseline="0">
                <a:solidFill>
                  <a:srgbClr val="009FDA"/>
                </a:solidFill>
              </a:defRPr>
            </a:lvl1pPr>
          </a:lstStyle>
          <a:p>
            <a:pPr lvl="0"/>
            <a:r>
              <a:rPr lang="it-IT" noProof="0"/>
              <a:t>Fare clic per modificare lo stile del sottotitolo dello schema</a:t>
            </a:r>
            <a:endParaRPr lang="en-GB" noProof="0" dirty="0"/>
          </a:p>
        </p:txBody>
      </p:sp>
      <p:sp>
        <p:nvSpPr>
          <p:cNvPr id="12" name="Text Placeholder 10"/>
          <p:cNvSpPr>
            <a:spLocks noGrp="1"/>
          </p:cNvSpPr>
          <p:nvPr>
            <p:ph type="body" sz="quarter" idx="18"/>
          </p:nvPr>
        </p:nvSpPr>
        <p:spPr>
          <a:xfrm>
            <a:off x="318200" y="6339442"/>
            <a:ext cx="8509000" cy="391583"/>
          </a:xfrm>
        </p:spPr>
        <p:txBody>
          <a:bodyPr anchor="b"/>
          <a:lstStyle>
            <a:lvl1pPr marL="0" indent="0">
              <a:spcBef>
                <a:spcPts val="0"/>
              </a:spcBef>
              <a:spcAft>
                <a:spcPts val="0"/>
              </a:spcAft>
              <a:buNone/>
              <a:defRPr sz="600">
                <a:solidFill>
                  <a:srgbClr val="82786F"/>
                </a:solidFill>
              </a:defRPr>
            </a:lvl1pPr>
            <a:lvl2pPr marL="265112" indent="0">
              <a:buNone/>
              <a:defRPr sz="900"/>
            </a:lvl2pPr>
            <a:lvl3pPr marL="536575" indent="0">
              <a:buNone/>
              <a:defRPr sz="900"/>
            </a:lvl3pPr>
            <a:lvl4pPr marL="808038" indent="0">
              <a:buNone/>
              <a:defRPr sz="900"/>
            </a:lvl4pPr>
            <a:lvl5pPr marL="1073150" indent="0">
              <a:buNone/>
              <a:defRPr sz="900"/>
            </a:lvl5pPr>
          </a:lstStyle>
          <a:p>
            <a:pPr lvl="0"/>
            <a:r>
              <a:rPr lang="en-US"/>
              <a:t>Click to edit Master text styles</a:t>
            </a:r>
          </a:p>
        </p:txBody>
      </p:sp>
      <p:sp>
        <p:nvSpPr>
          <p:cNvPr id="3" name="Rectangle 23">
            <a:extLst>
              <a:ext uri="{FF2B5EF4-FFF2-40B4-BE49-F238E27FC236}">
                <a16:creationId xmlns:a16="http://schemas.microsoft.com/office/drawing/2014/main" id="{4D285684-F76C-61C3-1EF6-B0B7C2523FA0}"/>
              </a:ext>
            </a:extLst>
          </p:cNvPr>
          <p:cNvSpPr>
            <a:spLocks noGrp="1" noChangeArrowheads="1"/>
          </p:cNvSpPr>
          <p:nvPr>
            <p:ph type="sldNum" sz="quarter" idx="19"/>
          </p:nvPr>
        </p:nvSpPr>
        <p:spPr/>
        <p:txBody>
          <a:bodyPr/>
          <a:lstStyle>
            <a:lvl1pPr>
              <a:defRPr/>
            </a:lvl1pPr>
          </a:lstStyle>
          <a:p>
            <a:pPr>
              <a:defRPr/>
            </a:pPr>
            <a:fld id="{240883B9-26B3-47E4-AFE2-DE8C3CBF302E}" type="slidenum">
              <a:rPr lang="en-GB" altLang="it-IT"/>
              <a:pPr>
                <a:defRPr/>
              </a:pPr>
              <a:t>‹N›</a:t>
            </a:fld>
            <a:endParaRPr lang="en-GB" altLang="it-IT"/>
          </a:p>
        </p:txBody>
      </p:sp>
      <p:sp>
        <p:nvSpPr>
          <p:cNvPr id="4" name="Rectangle 5">
            <a:extLst>
              <a:ext uri="{FF2B5EF4-FFF2-40B4-BE49-F238E27FC236}">
                <a16:creationId xmlns:a16="http://schemas.microsoft.com/office/drawing/2014/main" id="{CD54DC5B-0CA3-6E9F-F00B-BA672CED2B68}"/>
              </a:ext>
            </a:extLst>
          </p:cNvPr>
          <p:cNvSpPr>
            <a:spLocks noGrp="1" noChangeArrowheads="1"/>
          </p:cNvSpPr>
          <p:nvPr>
            <p:ph type="ftr" sz="quarter" idx="20"/>
          </p:nvPr>
        </p:nvSpPr>
        <p:spPr/>
        <p:txBody>
          <a:bodyPr/>
          <a:lstStyle>
            <a:lvl1pPr marL="0" indent="0">
              <a:buNone/>
              <a:defRPr/>
            </a:lvl1pPr>
          </a:lstStyle>
          <a:p>
            <a:pPr>
              <a:defRPr/>
            </a:pPr>
            <a:r>
              <a:rPr lang="en-GB"/>
              <a:t>Marso </a:t>
            </a:r>
            <a:r>
              <a:rPr lang="en-GB" i="1"/>
              <a:t>et al. NEJM</a:t>
            </a:r>
            <a:r>
              <a:rPr lang="en-GB"/>
              <a:t> [in press]</a:t>
            </a:r>
            <a:endParaRPr lang="en-GB" i="1"/>
          </a:p>
        </p:txBody>
      </p:sp>
    </p:spTree>
    <p:extLst>
      <p:ext uri="{BB962C8B-B14F-4D97-AF65-F5344CB8AC3E}">
        <p14:creationId xmlns:p14="http://schemas.microsoft.com/office/powerpoint/2010/main" val="2504100556"/>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3_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687229"/>
            <a:ext cx="8510400" cy="521883"/>
          </a:xfrm>
        </p:spPr>
        <p:txBody>
          <a:bodyPr/>
          <a:lstStyle>
            <a:lvl1pPr>
              <a:defRPr sz="2400"/>
            </a:lvl1pPr>
          </a:lstStyle>
          <a:p>
            <a:r>
              <a:rPr lang="en-US" noProof="0"/>
              <a:t>Click to edit Master title style</a:t>
            </a:r>
            <a:endParaRPr lang="en-GB" noProof="0" dirty="0"/>
          </a:p>
        </p:txBody>
      </p:sp>
      <p:sp>
        <p:nvSpPr>
          <p:cNvPr id="36" name="Content Placeholder 2"/>
          <p:cNvSpPr>
            <a:spLocks noGrp="1"/>
          </p:cNvSpPr>
          <p:nvPr>
            <p:ph idx="1"/>
          </p:nvPr>
        </p:nvSpPr>
        <p:spPr>
          <a:xfrm>
            <a:off x="316801" y="1749631"/>
            <a:ext cx="40968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4730400" y="1749631"/>
            <a:ext cx="4096800" cy="39408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0" name="Text Placeholder 10"/>
          <p:cNvSpPr>
            <a:spLocks noGrp="1"/>
          </p:cNvSpPr>
          <p:nvPr>
            <p:ph type="body" sz="quarter" idx="18"/>
          </p:nvPr>
        </p:nvSpPr>
        <p:spPr>
          <a:xfrm>
            <a:off x="318200" y="6339442"/>
            <a:ext cx="8509000" cy="391583"/>
          </a:xfrm>
        </p:spPr>
        <p:txBody>
          <a:bodyPr anchor="b"/>
          <a:lstStyle>
            <a:lvl1pPr marL="0" indent="0">
              <a:spcBef>
                <a:spcPts val="0"/>
              </a:spcBef>
              <a:spcAft>
                <a:spcPts val="0"/>
              </a:spcAft>
              <a:buNone/>
              <a:defRPr sz="600">
                <a:solidFill>
                  <a:srgbClr val="82786F"/>
                </a:solidFill>
              </a:defRPr>
            </a:lvl1pPr>
            <a:lvl2pPr marL="265112" indent="0">
              <a:buNone/>
              <a:defRPr sz="900"/>
            </a:lvl2pPr>
            <a:lvl3pPr marL="536575" indent="0">
              <a:buNone/>
              <a:defRPr sz="900"/>
            </a:lvl3pPr>
            <a:lvl4pPr marL="808038" indent="0">
              <a:buNone/>
              <a:defRPr sz="900"/>
            </a:lvl4pPr>
            <a:lvl5pPr marL="1073150" indent="0">
              <a:buNone/>
              <a:defRPr sz="900"/>
            </a:lvl5pPr>
          </a:lstStyle>
          <a:p>
            <a:pPr lvl="0"/>
            <a:r>
              <a:rPr lang="en-US"/>
              <a:t>Click to edit Master text styles</a:t>
            </a:r>
          </a:p>
        </p:txBody>
      </p:sp>
      <p:sp>
        <p:nvSpPr>
          <p:cNvPr id="2" name="Rectangle 23">
            <a:extLst>
              <a:ext uri="{FF2B5EF4-FFF2-40B4-BE49-F238E27FC236}">
                <a16:creationId xmlns:a16="http://schemas.microsoft.com/office/drawing/2014/main" id="{D017E82F-B16F-D125-4414-9D54EB401387}"/>
              </a:ext>
            </a:extLst>
          </p:cNvPr>
          <p:cNvSpPr>
            <a:spLocks noGrp="1" noChangeArrowheads="1"/>
          </p:cNvSpPr>
          <p:nvPr>
            <p:ph type="sldNum" sz="quarter" idx="19"/>
          </p:nvPr>
        </p:nvSpPr>
        <p:spPr>
          <a:ln/>
        </p:spPr>
        <p:txBody>
          <a:bodyPr/>
          <a:lstStyle>
            <a:lvl1pPr>
              <a:defRPr/>
            </a:lvl1pPr>
          </a:lstStyle>
          <a:p>
            <a:pPr>
              <a:defRPr/>
            </a:pPr>
            <a:fld id="{AA248288-E161-4300-B331-232C382B1C11}" type="slidenum">
              <a:rPr lang="en-GB" altLang="it-IT"/>
              <a:pPr>
                <a:defRPr/>
              </a:pPr>
              <a:t>‹N›</a:t>
            </a:fld>
            <a:endParaRPr lang="en-GB" altLang="it-IT"/>
          </a:p>
        </p:txBody>
      </p:sp>
      <p:sp>
        <p:nvSpPr>
          <p:cNvPr id="3" name="Rectangle 5">
            <a:extLst>
              <a:ext uri="{FF2B5EF4-FFF2-40B4-BE49-F238E27FC236}">
                <a16:creationId xmlns:a16="http://schemas.microsoft.com/office/drawing/2014/main" id="{D3B5A214-EE94-A819-C448-065BF69EDF87}"/>
              </a:ext>
            </a:extLst>
          </p:cNvPr>
          <p:cNvSpPr>
            <a:spLocks noGrp="1" noChangeArrowheads="1"/>
          </p:cNvSpPr>
          <p:nvPr>
            <p:ph type="ftr" sz="quarter" idx="20"/>
          </p:nvPr>
        </p:nvSpPr>
        <p:spPr>
          <a:ln/>
        </p:spPr>
        <p:txBody>
          <a:bodyPr/>
          <a:lstStyle>
            <a:lvl1pPr>
              <a:defRPr/>
            </a:lvl1pPr>
          </a:lstStyle>
          <a:p>
            <a:pPr>
              <a:defRPr/>
            </a:pPr>
            <a:r>
              <a:rPr lang="en-GB"/>
              <a:t>Marso </a:t>
            </a:r>
            <a:r>
              <a:rPr lang="en-GB" i="1"/>
              <a:t>et al. NEJM</a:t>
            </a:r>
            <a:r>
              <a:rPr lang="en-GB"/>
              <a:t> [in press]</a:t>
            </a:r>
            <a:endParaRPr lang="en-GB" i="1"/>
          </a:p>
        </p:txBody>
      </p:sp>
      <p:sp>
        <p:nvSpPr>
          <p:cNvPr id="4" name="Rectangle 81">
            <a:extLst>
              <a:ext uri="{FF2B5EF4-FFF2-40B4-BE49-F238E27FC236}">
                <a16:creationId xmlns:a16="http://schemas.microsoft.com/office/drawing/2014/main" id="{85953319-0FB7-29BC-D85B-7D219962BC6D}"/>
              </a:ext>
            </a:extLst>
          </p:cNvPr>
          <p:cNvSpPr>
            <a:spLocks noGrp="1" noChangeArrowheads="1"/>
          </p:cNvSpPr>
          <p:nvPr>
            <p:ph type="dt" sz="half" idx="2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055107020"/>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userDrawn="1">
  <p:cSld name="10_Normal">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B564861-EA63-3E50-2B7F-D0AEA7ABA891}"/>
              </a:ext>
            </a:extLst>
          </p:cNvPr>
          <p:cNvGraphicFramePr>
            <a:graphicFrameLocks noChangeAspect="1"/>
          </p:cNvGraphicFramePr>
          <p:nvPr>
            <p:custDataLst>
              <p:tags r:id="rId1"/>
            </p:custDataLst>
          </p:nvPr>
        </p:nvGraphicFramePr>
        <p:xfrm>
          <a:off x="1588" y="1588"/>
          <a:ext cx="1587" cy="3175"/>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a:extLst>
                          <a:ext uri="{FF2B5EF4-FFF2-40B4-BE49-F238E27FC236}">
                            <a16:creationId xmlns:a16="http://schemas.microsoft.com/office/drawing/2014/main" id="{3B564861-EA63-3E50-2B7F-D0AEA7ABA8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687229"/>
            <a:ext cx="8510400" cy="521883"/>
          </a:xfrm>
        </p:spPr>
        <p:txBody>
          <a:bodyPr/>
          <a:lstStyle>
            <a:lvl1pPr>
              <a:defRPr sz="2400"/>
            </a:lvl1pPr>
          </a:lstStyle>
          <a:p>
            <a:r>
              <a:rPr lang="en-US" noProof="0"/>
              <a:t>Click to edit Master title style</a:t>
            </a:r>
            <a:endParaRPr lang="en-GB" noProof="0" dirty="0"/>
          </a:p>
        </p:txBody>
      </p:sp>
      <p:sp>
        <p:nvSpPr>
          <p:cNvPr id="9" name="Text Placeholder 10"/>
          <p:cNvSpPr>
            <a:spLocks noGrp="1"/>
          </p:cNvSpPr>
          <p:nvPr>
            <p:ph type="body" sz="quarter" idx="18"/>
          </p:nvPr>
        </p:nvSpPr>
        <p:spPr>
          <a:xfrm>
            <a:off x="318200" y="6339442"/>
            <a:ext cx="8509000" cy="391583"/>
          </a:xfrm>
        </p:spPr>
        <p:txBody>
          <a:bodyPr anchor="b"/>
          <a:lstStyle>
            <a:lvl1pPr marL="0" indent="0">
              <a:spcBef>
                <a:spcPts val="0"/>
              </a:spcBef>
              <a:spcAft>
                <a:spcPts val="0"/>
              </a:spcAft>
              <a:buNone/>
              <a:defRPr sz="600">
                <a:solidFill>
                  <a:srgbClr val="82786F"/>
                </a:solidFill>
              </a:defRPr>
            </a:lvl1pPr>
            <a:lvl2pPr marL="265112" indent="0">
              <a:buNone/>
              <a:defRPr sz="900"/>
            </a:lvl2pPr>
            <a:lvl3pPr marL="536575" indent="0">
              <a:buNone/>
              <a:defRPr sz="900"/>
            </a:lvl3pPr>
            <a:lvl4pPr marL="808038" indent="0">
              <a:buNone/>
              <a:defRPr sz="900"/>
            </a:lvl4pPr>
            <a:lvl5pPr marL="1073150" indent="0">
              <a:buNone/>
              <a:defRPr sz="900"/>
            </a:lvl5pPr>
          </a:lstStyle>
          <a:p>
            <a:pPr lvl="0"/>
            <a:r>
              <a:rPr lang="en-US"/>
              <a:t>Click to edit Master text styles</a:t>
            </a:r>
          </a:p>
        </p:txBody>
      </p:sp>
      <p:sp>
        <p:nvSpPr>
          <p:cNvPr id="3" name="Rectangle 23">
            <a:extLst>
              <a:ext uri="{FF2B5EF4-FFF2-40B4-BE49-F238E27FC236}">
                <a16:creationId xmlns:a16="http://schemas.microsoft.com/office/drawing/2014/main" id="{9E89A6D4-6FEE-30AC-FFED-F1E89E220537}"/>
              </a:ext>
            </a:extLst>
          </p:cNvPr>
          <p:cNvSpPr>
            <a:spLocks noGrp="1" noChangeArrowheads="1"/>
          </p:cNvSpPr>
          <p:nvPr>
            <p:ph type="sldNum" sz="quarter" idx="19"/>
          </p:nvPr>
        </p:nvSpPr>
        <p:spPr/>
        <p:txBody>
          <a:bodyPr/>
          <a:lstStyle>
            <a:lvl1pPr>
              <a:defRPr/>
            </a:lvl1pPr>
          </a:lstStyle>
          <a:p>
            <a:pPr>
              <a:defRPr/>
            </a:pPr>
            <a:fld id="{8D322621-0CDB-459D-B2E6-E41DB677F808}" type="slidenum">
              <a:rPr lang="en-GB" altLang="it-IT"/>
              <a:pPr>
                <a:defRPr/>
              </a:pPr>
              <a:t>‹N›</a:t>
            </a:fld>
            <a:endParaRPr lang="en-GB" altLang="it-IT"/>
          </a:p>
        </p:txBody>
      </p:sp>
      <p:sp>
        <p:nvSpPr>
          <p:cNvPr id="4" name="Rectangle 5">
            <a:extLst>
              <a:ext uri="{FF2B5EF4-FFF2-40B4-BE49-F238E27FC236}">
                <a16:creationId xmlns:a16="http://schemas.microsoft.com/office/drawing/2014/main" id="{A3B5A629-29F7-343C-6C4B-1D3021F1361E}"/>
              </a:ext>
            </a:extLst>
          </p:cNvPr>
          <p:cNvSpPr>
            <a:spLocks noGrp="1" noChangeArrowheads="1"/>
          </p:cNvSpPr>
          <p:nvPr>
            <p:ph type="ftr" sz="quarter" idx="20"/>
          </p:nvPr>
        </p:nvSpPr>
        <p:spPr/>
        <p:txBody>
          <a:bodyPr/>
          <a:lstStyle>
            <a:lvl1pPr marL="0" indent="0">
              <a:buNone/>
              <a:defRPr/>
            </a:lvl1pPr>
          </a:lstStyle>
          <a:p>
            <a:pPr>
              <a:defRPr/>
            </a:pPr>
            <a:r>
              <a:rPr lang="en-GB"/>
              <a:t>Marso </a:t>
            </a:r>
            <a:r>
              <a:rPr lang="en-GB" i="1"/>
              <a:t>et al. NEJM</a:t>
            </a:r>
            <a:r>
              <a:rPr lang="en-GB"/>
              <a:t> [in press]</a:t>
            </a:r>
            <a:endParaRPr lang="en-GB" i="1"/>
          </a:p>
        </p:txBody>
      </p:sp>
      <p:sp>
        <p:nvSpPr>
          <p:cNvPr id="5" name="Rectangle 81">
            <a:extLst>
              <a:ext uri="{FF2B5EF4-FFF2-40B4-BE49-F238E27FC236}">
                <a16:creationId xmlns:a16="http://schemas.microsoft.com/office/drawing/2014/main" id="{A90D0887-6E49-E225-A9BC-65233AF97CBB}"/>
              </a:ext>
            </a:extLst>
          </p:cNvPr>
          <p:cNvSpPr>
            <a:spLocks noGrp="1" noChangeArrowheads="1"/>
          </p:cNvSpPr>
          <p:nvPr>
            <p:ph type="dt" sz="half" idx="21"/>
          </p:nvPr>
        </p:nvSpPr>
        <p:spPr/>
        <p:txBody>
          <a:bodyPr/>
          <a:lstStyle>
            <a:lvl1pPr>
              <a:defRPr/>
            </a:lvl1pPr>
          </a:lstStyle>
          <a:p>
            <a:pPr>
              <a:defRPr/>
            </a:pPr>
            <a:endParaRPr lang="en-GB"/>
          </a:p>
        </p:txBody>
      </p:sp>
    </p:spTree>
    <p:extLst>
      <p:ext uri="{BB962C8B-B14F-4D97-AF65-F5344CB8AC3E}">
        <p14:creationId xmlns:p14="http://schemas.microsoft.com/office/powerpoint/2010/main" val="2324417126"/>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userDrawn="1">
  <p:cSld name="11_Normal">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8487616A-10B4-1729-9045-7D8C87CB5BEF}"/>
              </a:ext>
            </a:extLst>
          </p:cNvPr>
          <p:cNvGraphicFramePr>
            <a:graphicFrameLocks noChangeAspect="1"/>
          </p:cNvGraphicFramePr>
          <p:nvPr>
            <p:custDataLst>
              <p:tags r:id="rId1"/>
            </p:custDataLst>
          </p:nvPr>
        </p:nvGraphicFramePr>
        <p:xfrm>
          <a:off x="1588" y="1588"/>
          <a:ext cx="1587" cy="3175"/>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a:extLst>
                          <a:ext uri="{FF2B5EF4-FFF2-40B4-BE49-F238E27FC236}">
                            <a16:creationId xmlns:a16="http://schemas.microsoft.com/office/drawing/2014/main" id="{8487616A-10B4-1729-9045-7D8C87CB5B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687229"/>
            <a:ext cx="8510400" cy="521883"/>
          </a:xfrm>
        </p:spPr>
        <p:txBody>
          <a:bodyPr/>
          <a:lstStyle>
            <a:lvl1pPr>
              <a:defRPr sz="2400"/>
            </a:lvl1pPr>
          </a:lstStyle>
          <a:p>
            <a:r>
              <a:rPr lang="en-US" noProof="0"/>
              <a:t>Click to edit Master title style</a:t>
            </a:r>
            <a:endParaRPr lang="en-GB" noProof="0" dirty="0"/>
          </a:p>
        </p:txBody>
      </p:sp>
      <p:sp>
        <p:nvSpPr>
          <p:cNvPr id="9" name="Text Placeholder 10"/>
          <p:cNvSpPr>
            <a:spLocks noGrp="1"/>
          </p:cNvSpPr>
          <p:nvPr>
            <p:ph type="body" sz="quarter" idx="18"/>
          </p:nvPr>
        </p:nvSpPr>
        <p:spPr>
          <a:xfrm>
            <a:off x="318200" y="6339442"/>
            <a:ext cx="8509000" cy="391583"/>
          </a:xfrm>
        </p:spPr>
        <p:txBody>
          <a:bodyPr anchor="b"/>
          <a:lstStyle>
            <a:lvl1pPr marL="0" indent="0">
              <a:spcBef>
                <a:spcPts val="0"/>
              </a:spcBef>
              <a:spcAft>
                <a:spcPts val="0"/>
              </a:spcAft>
              <a:buNone/>
              <a:defRPr sz="600">
                <a:solidFill>
                  <a:srgbClr val="82786F"/>
                </a:solidFill>
              </a:defRPr>
            </a:lvl1pPr>
            <a:lvl2pPr marL="265112" indent="0">
              <a:buNone/>
              <a:defRPr sz="900"/>
            </a:lvl2pPr>
            <a:lvl3pPr marL="536575" indent="0">
              <a:buNone/>
              <a:defRPr sz="900"/>
            </a:lvl3pPr>
            <a:lvl4pPr marL="808038" indent="0">
              <a:buNone/>
              <a:defRPr sz="900"/>
            </a:lvl4pPr>
            <a:lvl5pPr marL="1073150" indent="0">
              <a:buNone/>
              <a:defRPr sz="900"/>
            </a:lvl5pPr>
          </a:lstStyle>
          <a:p>
            <a:pPr lvl="0"/>
            <a:r>
              <a:rPr lang="en-US"/>
              <a:t>Click to edit Master text styles</a:t>
            </a:r>
          </a:p>
        </p:txBody>
      </p:sp>
      <p:sp>
        <p:nvSpPr>
          <p:cNvPr id="3" name="Rectangle 23">
            <a:extLst>
              <a:ext uri="{FF2B5EF4-FFF2-40B4-BE49-F238E27FC236}">
                <a16:creationId xmlns:a16="http://schemas.microsoft.com/office/drawing/2014/main" id="{455FAA23-6DFA-4832-0BC8-EF3C57F0D3C7}"/>
              </a:ext>
            </a:extLst>
          </p:cNvPr>
          <p:cNvSpPr>
            <a:spLocks noGrp="1" noChangeArrowheads="1"/>
          </p:cNvSpPr>
          <p:nvPr>
            <p:ph type="sldNum" sz="quarter" idx="19"/>
          </p:nvPr>
        </p:nvSpPr>
        <p:spPr/>
        <p:txBody>
          <a:bodyPr/>
          <a:lstStyle>
            <a:lvl1pPr>
              <a:defRPr/>
            </a:lvl1pPr>
          </a:lstStyle>
          <a:p>
            <a:pPr>
              <a:defRPr/>
            </a:pPr>
            <a:fld id="{C8C4B7BB-6011-4DCB-A475-EB04419235B0}" type="slidenum">
              <a:rPr lang="en-GB" altLang="it-IT"/>
              <a:pPr>
                <a:defRPr/>
              </a:pPr>
              <a:t>‹N›</a:t>
            </a:fld>
            <a:endParaRPr lang="en-GB" altLang="it-IT"/>
          </a:p>
        </p:txBody>
      </p:sp>
      <p:sp>
        <p:nvSpPr>
          <p:cNvPr id="4" name="Rectangle 5">
            <a:extLst>
              <a:ext uri="{FF2B5EF4-FFF2-40B4-BE49-F238E27FC236}">
                <a16:creationId xmlns:a16="http://schemas.microsoft.com/office/drawing/2014/main" id="{8FA7105F-84B2-5B68-92ED-5D9507E2AAC7}"/>
              </a:ext>
            </a:extLst>
          </p:cNvPr>
          <p:cNvSpPr>
            <a:spLocks noGrp="1" noChangeArrowheads="1"/>
          </p:cNvSpPr>
          <p:nvPr>
            <p:ph type="ftr" sz="quarter" idx="20"/>
          </p:nvPr>
        </p:nvSpPr>
        <p:spPr/>
        <p:txBody>
          <a:bodyPr/>
          <a:lstStyle>
            <a:lvl1pPr marL="0" indent="0">
              <a:buNone/>
              <a:defRPr/>
            </a:lvl1pPr>
          </a:lstStyle>
          <a:p>
            <a:pPr>
              <a:defRPr/>
            </a:pPr>
            <a:r>
              <a:rPr lang="en-GB"/>
              <a:t>Marso </a:t>
            </a:r>
            <a:r>
              <a:rPr lang="en-GB" i="1"/>
              <a:t>et al. NEJM</a:t>
            </a:r>
            <a:r>
              <a:rPr lang="en-GB"/>
              <a:t> [in press]</a:t>
            </a:r>
            <a:endParaRPr lang="en-GB" i="1"/>
          </a:p>
        </p:txBody>
      </p:sp>
      <p:sp>
        <p:nvSpPr>
          <p:cNvPr id="5" name="Rectangle 81">
            <a:extLst>
              <a:ext uri="{FF2B5EF4-FFF2-40B4-BE49-F238E27FC236}">
                <a16:creationId xmlns:a16="http://schemas.microsoft.com/office/drawing/2014/main" id="{BEBF8A8A-0411-32DE-FDFD-269CDE23EC71}"/>
              </a:ext>
            </a:extLst>
          </p:cNvPr>
          <p:cNvSpPr>
            <a:spLocks noGrp="1" noChangeArrowheads="1"/>
          </p:cNvSpPr>
          <p:nvPr>
            <p:ph type="dt" sz="half" idx="21"/>
          </p:nvPr>
        </p:nvSpPr>
        <p:spPr/>
        <p:txBody>
          <a:bodyPr/>
          <a:lstStyle>
            <a:lvl1pPr>
              <a:defRPr/>
            </a:lvl1pPr>
          </a:lstStyle>
          <a:p>
            <a:pPr>
              <a:defRPr/>
            </a:pPr>
            <a:endParaRPr lang="en-GB"/>
          </a:p>
        </p:txBody>
      </p:sp>
    </p:spTree>
    <p:extLst>
      <p:ext uri="{BB962C8B-B14F-4D97-AF65-F5344CB8AC3E}">
        <p14:creationId xmlns:p14="http://schemas.microsoft.com/office/powerpoint/2010/main" val="3616508318"/>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4_2 placeholders">
    <p:spTree>
      <p:nvGrpSpPr>
        <p:cNvPr id="1" name=""/>
        <p:cNvGrpSpPr/>
        <p:nvPr/>
      </p:nvGrpSpPr>
      <p:grpSpPr>
        <a:xfrm>
          <a:off x="0" y="0"/>
          <a:ext cx="0" cy="0"/>
          <a:chOff x="0" y="0"/>
          <a:chExt cx="0" cy="0"/>
        </a:xfrm>
      </p:grpSpPr>
      <p:sp>
        <p:nvSpPr>
          <p:cNvPr id="18" name="Title 1"/>
          <p:cNvSpPr>
            <a:spLocks noGrp="1"/>
          </p:cNvSpPr>
          <p:nvPr>
            <p:ph type="title"/>
          </p:nvPr>
        </p:nvSpPr>
        <p:spPr>
          <a:xfrm>
            <a:off x="316800" y="687229"/>
            <a:ext cx="8510400" cy="521883"/>
          </a:xfrm>
        </p:spPr>
        <p:txBody>
          <a:bodyPr/>
          <a:lstStyle>
            <a:lvl1pPr>
              <a:defRPr sz="2400"/>
            </a:lvl1pPr>
          </a:lstStyle>
          <a:p>
            <a:r>
              <a:rPr lang="en-US" noProof="0"/>
              <a:t>Click to edit Master title style</a:t>
            </a:r>
            <a:endParaRPr lang="en-GB" noProof="0" dirty="0"/>
          </a:p>
        </p:txBody>
      </p:sp>
      <p:sp>
        <p:nvSpPr>
          <p:cNvPr id="11" name="Text Placeholder 10"/>
          <p:cNvSpPr>
            <a:spLocks noGrp="1"/>
          </p:cNvSpPr>
          <p:nvPr>
            <p:ph type="body" sz="quarter" idx="18"/>
          </p:nvPr>
        </p:nvSpPr>
        <p:spPr>
          <a:xfrm>
            <a:off x="318200" y="6301343"/>
            <a:ext cx="8509000" cy="391583"/>
          </a:xfrm>
        </p:spPr>
        <p:txBody>
          <a:bodyPr anchor="b"/>
          <a:lstStyle>
            <a:lvl1pPr marL="0" indent="0">
              <a:spcBef>
                <a:spcPts val="0"/>
              </a:spcBef>
              <a:spcAft>
                <a:spcPts val="0"/>
              </a:spcAft>
              <a:buNone/>
              <a:defRPr sz="600">
                <a:solidFill>
                  <a:srgbClr val="82786F"/>
                </a:solidFill>
              </a:defRPr>
            </a:lvl1pPr>
            <a:lvl2pPr marL="265093" indent="0">
              <a:buNone/>
              <a:defRPr sz="900"/>
            </a:lvl2pPr>
            <a:lvl3pPr marL="536536" indent="0">
              <a:buNone/>
              <a:defRPr sz="900"/>
            </a:lvl3pPr>
            <a:lvl4pPr marL="807979" indent="0">
              <a:buNone/>
              <a:defRPr sz="900"/>
            </a:lvl4pPr>
            <a:lvl5pPr marL="1073072" indent="0">
              <a:buNone/>
              <a:defRPr sz="900"/>
            </a:lvl5pPr>
          </a:lstStyle>
          <a:p>
            <a:pPr lvl="0"/>
            <a:r>
              <a:rPr lang="en-US"/>
              <a:t>Click to edit Master text styles</a:t>
            </a:r>
          </a:p>
        </p:txBody>
      </p:sp>
      <p:sp>
        <p:nvSpPr>
          <p:cNvPr id="2" name="Rectangle 23">
            <a:extLst>
              <a:ext uri="{FF2B5EF4-FFF2-40B4-BE49-F238E27FC236}">
                <a16:creationId xmlns:a16="http://schemas.microsoft.com/office/drawing/2014/main" id="{74AD4CE3-3BB0-AB65-E50C-CBF6CAA82B0D}"/>
              </a:ext>
            </a:extLst>
          </p:cNvPr>
          <p:cNvSpPr>
            <a:spLocks noGrp="1" noChangeArrowheads="1"/>
          </p:cNvSpPr>
          <p:nvPr>
            <p:ph type="sldNum" sz="quarter" idx="19"/>
          </p:nvPr>
        </p:nvSpPr>
        <p:spPr>
          <a:ln/>
        </p:spPr>
        <p:txBody>
          <a:bodyPr/>
          <a:lstStyle>
            <a:lvl1pPr>
              <a:defRPr/>
            </a:lvl1pPr>
          </a:lstStyle>
          <a:p>
            <a:pPr>
              <a:defRPr/>
            </a:pPr>
            <a:fld id="{91AAF6A2-DB68-4CF0-9A49-A87D5EBCF982}" type="slidenum">
              <a:rPr lang="en-GB" altLang="it-IT"/>
              <a:pPr>
                <a:defRPr/>
              </a:pPr>
              <a:t>‹N›</a:t>
            </a:fld>
            <a:endParaRPr lang="en-GB" altLang="it-IT"/>
          </a:p>
        </p:txBody>
      </p:sp>
      <p:sp>
        <p:nvSpPr>
          <p:cNvPr id="3" name="Rectangle 5">
            <a:extLst>
              <a:ext uri="{FF2B5EF4-FFF2-40B4-BE49-F238E27FC236}">
                <a16:creationId xmlns:a16="http://schemas.microsoft.com/office/drawing/2014/main" id="{0AC74101-7FCD-4C34-2DC3-F2825ED220C5}"/>
              </a:ext>
            </a:extLst>
          </p:cNvPr>
          <p:cNvSpPr>
            <a:spLocks noGrp="1" noChangeArrowheads="1"/>
          </p:cNvSpPr>
          <p:nvPr>
            <p:ph type="ftr" sz="quarter" idx="20"/>
          </p:nvPr>
        </p:nvSpPr>
        <p:spPr>
          <a:ln/>
        </p:spPr>
        <p:txBody>
          <a:bodyPr/>
          <a:lstStyle>
            <a:lvl1pPr>
              <a:defRPr/>
            </a:lvl1pPr>
          </a:lstStyle>
          <a:p>
            <a:pPr>
              <a:defRPr/>
            </a:pPr>
            <a:r>
              <a:rPr lang="en-GB"/>
              <a:t>Marso </a:t>
            </a:r>
            <a:r>
              <a:rPr lang="en-GB" i="1"/>
              <a:t>et al. NEJM</a:t>
            </a:r>
            <a:r>
              <a:rPr lang="en-GB"/>
              <a:t> [in press]</a:t>
            </a:r>
            <a:endParaRPr lang="en-GB" i="1"/>
          </a:p>
        </p:txBody>
      </p:sp>
      <p:sp>
        <p:nvSpPr>
          <p:cNvPr id="4" name="Rectangle 81">
            <a:extLst>
              <a:ext uri="{FF2B5EF4-FFF2-40B4-BE49-F238E27FC236}">
                <a16:creationId xmlns:a16="http://schemas.microsoft.com/office/drawing/2014/main" id="{BDA58D20-42E2-D2B7-2B0B-BD64C60A785F}"/>
              </a:ext>
            </a:extLst>
          </p:cNvPr>
          <p:cNvSpPr>
            <a:spLocks noGrp="1" noChangeArrowheads="1"/>
          </p:cNvSpPr>
          <p:nvPr>
            <p:ph type="dt" sz="half" idx="2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503404357"/>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userDrawn="1">
  <p:cSld name="6_Normal">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F5EC096-3214-8FD7-A645-664AAB6A78B6}"/>
              </a:ext>
            </a:extLst>
          </p:cNvPr>
          <p:cNvGraphicFramePr>
            <a:graphicFrameLocks noChangeAspect="1"/>
          </p:cNvGraphicFramePr>
          <p:nvPr>
            <p:custDataLst>
              <p:tags r:id="rId1"/>
            </p:custDataLst>
          </p:nvPr>
        </p:nvGraphicFramePr>
        <p:xfrm>
          <a:off x="1588" y="1588"/>
          <a:ext cx="1587" cy="3175"/>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a:extLst>
                          <a:ext uri="{FF2B5EF4-FFF2-40B4-BE49-F238E27FC236}">
                            <a16:creationId xmlns:a16="http://schemas.microsoft.com/office/drawing/2014/main" id="{6F5EC096-3214-8FD7-A645-664AAB6A78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Content Placeholder 2"/>
          <p:cNvSpPr>
            <a:spLocks noGrp="1"/>
          </p:cNvSpPr>
          <p:nvPr>
            <p:ph idx="1"/>
          </p:nvPr>
        </p:nvSpPr>
        <p:spPr>
          <a:xfrm>
            <a:off x="316800" y="1749631"/>
            <a:ext cx="8510400" cy="3941052"/>
          </a:xfrm>
        </p:spPr>
        <p:txBody>
          <a:bodyPr/>
          <a:lstStyle>
            <a:lvl1pPr>
              <a:buClr>
                <a:schemeClr val="accent1"/>
              </a:buClr>
              <a:defRPr>
                <a:solidFill>
                  <a:schemeClr val="tx2"/>
                </a:solidFill>
              </a:defRPr>
            </a:lvl1pPr>
            <a:lvl2pPr>
              <a:buClr>
                <a:schemeClr val="tx2"/>
              </a:buClr>
              <a:defRPr>
                <a:solidFill>
                  <a:schemeClr val="tx2"/>
                </a:solidFill>
              </a:defRPr>
            </a:lvl2pPr>
            <a:lvl3pPr>
              <a:buClr>
                <a:schemeClr val="accent5"/>
              </a:buClr>
              <a:defRPr>
                <a:solidFill>
                  <a:schemeClr val="tx2"/>
                </a:solidFill>
              </a:defRPr>
            </a:lvl3pPr>
            <a:lvl4pPr>
              <a:buClr>
                <a:schemeClr val="accent3"/>
              </a:buClr>
              <a:defRPr>
                <a:solidFill>
                  <a:schemeClr val="tx2"/>
                </a:solidFill>
              </a:defRPr>
            </a:lvl4pPr>
            <a:lvl5pPr>
              <a:buClr>
                <a:srgbClr val="001423"/>
              </a:buClr>
              <a:defRPr>
                <a:solidFill>
                  <a:schemeClr val="tx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687229"/>
            <a:ext cx="8510400" cy="521883"/>
          </a:xfrm>
        </p:spPr>
        <p:txBody>
          <a:bodyPr/>
          <a:lstStyle>
            <a:lvl1pPr>
              <a:defRPr sz="2400"/>
            </a:lvl1pPr>
          </a:lstStyle>
          <a:p>
            <a:r>
              <a:rPr lang="en-US" noProof="0" dirty="0"/>
              <a:t>Click to edit Master title style</a:t>
            </a:r>
            <a:endParaRPr lang="en-GB" noProof="0" dirty="0"/>
          </a:p>
        </p:txBody>
      </p:sp>
      <p:sp>
        <p:nvSpPr>
          <p:cNvPr id="10" name="Text Placeholder 10"/>
          <p:cNvSpPr>
            <a:spLocks noGrp="1"/>
          </p:cNvSpPr>
          <p:nvPr>
            <p:ph type="body" sz="quarter" idx="18"/>
          </p:nvPr>
        </p:nvSpPr>
        <p:spPr>
          <a:xfrm>
            <a:off x="318200" y="6339442"/>
            <a:ext cx="8509000" cy="391583"/>
          </a:xfrm>
        </p:spPr>
        <p:txBody>
          <a:bodyPr anchor="b"/>
          <a:lstStyle>
            <a:lvl1pPr marL="0" indent="0">
              <a:spcBef>
                <a:spcPts val="0"/>
              </a:spcBef>
              <a:spcAft>
                <a:spcPts val="0"/>
              </a:spcAft>
              <a:buNone/>
              <a:defRPr sz="600">
                <a:solidFill>
                  <a:srgbClr val="82786F"/>
                </a:solidFill>
              </a:defRPr>
            </a:lvl1pPr>
            <a:lvl2pPr marL="265112" indent="0">
              <a:buNone/>
              <a:defRPr sz="900"/>
            </a:lvl2pPr>
            <a:lvl3pPr marL="536575" indent="0">
              <a:buNone/>
              <a:defRPr sz="900"/>
            </a:lvl3pPr>
            <a:lvl4pPr marL="808038" indent="0">
              <a:buNone/>
              <a:defRPr sz="900"/>
            </a:lvl4pPr>
            <a:lvl5pPr marL="1073150" indent="0">
              <a:buNone/>
              <a:defRPr sz="900"/>
            </a:lvl5pPr>
          </a:lstStyle>
          <a:p>
            <a:pPr lvl="0"/>
            <a:r>
              <a:rPr lang="en-US"/>
              <a:t>Click to edit Master text styles</a:t>
            </a:r>
          </a:p>
        </p:txBody>
      </p:sp>
      <p:sp>
        <p:nvSpPr>
          <p:cNvPr id="3" name="Rectangle 5">
            <a:extLst>
              <a:ext uri="{FF2B5EF4-FFF2-40B4-BE49-F238E27FC236}">
                <a16:creationId xmlns:a16="http://schemas.microsoft.com/office/drawing/2014/main" id="{F1BF2D81-6F15-A387-6AB1-DDCFCA59E692}"/>
              </a:ext>
            </a:extLst>
          </p:cNvPr>
          <p:cNvSpPr>
            <a:spLocks noGrp="1" noChangeArrowheads="1"/>
          </p:cNvSpPr>
          <p:nvPr>
            <p:ph type="ftr" sz="quarter" idx="19"/>
          </p:nvPr>
        </p:nvSpPr>
        <p:spPr>
          <a:xfrm>
            <a:off x="4173538" y="138113"/>
            <a:ext cx="2900362" cy="136525"/>
          </a:xfrm>
        </p:spPr>
        <p:txBody>
          <a:bodyPr/>
          <a:lstStyle>
            <a:lvl1pPr marL="0" indent="0" algn="r" defTabSz="878899" eaLnBrk="1" hangingPunct="1">
              <a:spcBef>
                <a:spcPct val="0"/>
              </a:spcBef>
              <a:buNone/>
              <a:defRPr sz="600" b="0">
                <a:solidFill>
                  <a:srgbClr val="82786F"/>
                </a:solidFill>
              </a:defRPr>
            </a:lvl1pPr>
          </a:lstStyle>
          <a:p>
            <a:pPr>
              <a:defRPr/>
            </a:pPr>
            <a:r>
              <a:rPr lang="en-GB"/>
              <a:t>Marso </a:t>
            </a:r>
            <a:r>
              <a:rPr lang="en-GB" i="1"/>
              <a:t>et al. NEJM</a:t>
            </a:r>
            <a:r>
              <a:rPr lang="en-GB"/>
              <a:t> [in press]</a:t>
            </a:r>
            <a:endParaRPr lang="en-GB" i="1"/>
          </a:p>
        </p:txBody>
      </p:sp>
      <p:sp>
        <p:nvSpPr>
          <p:cNvPr id="4" name="Rectangle 81">
            <a:extLst>
              <a:ext uri="{FF2B5EF4-FFF2-40B4-BE49-F238E27FC236}">
                <a16:creationId xmlns:a16="http://schemas.microsoft.com/office/drawing/2014/main" id="{B8D9153E-5E35-D745-6D1A-DECACC85B98C}"/>
              </a:ext>
            </a:extLst>
          </p:cNvPr>
          <p:cNvSpPr>
            <a:spLocks noGrp="1" noChangeArrowheads="1"/>
          </p:cNvSpPr>
          <p:nvPr>
            <p:ph type="dt" sz="half" idx="20"/>
          </p:nvPr>
        </p:nvSpPr>
        <p:spPr>
          <a:xfrm>
            <a:off x="7186613" y="138113"/>
            <a:ext cx="1201737" cy="136525"/>
          </a:xfrm>
        </p:spPr>
        <p:txBody>
          <a:bodyPr/>
          <a:lstStyle>
            <a:lvl1pPr algn="r" defTabSz="878899" eaLnBrk="1" hangingPunct="1">
              <a:spcBef>
                <a:spcPct val="0"/>
              </a:spcBef>
              <a:defRPr sz="600" b="0">
                <a:solidFill>
                  <a:srgbClr val="E64A0E">
                    <a:lumMod val="50000"/>
                  </a:srgbClr>
                </a:solidFill>
              </a:defRPr>
            </a:lvl1pPr>
          </a:lstStyle>
          <a:p>
            <a:pPr>
              <a:defRPr/>
            </a:pPr>
            <a:endParaRPr lang="en-GB"/>
          </a:p>
        </p:txBody>
      </p:sp>
      <p:sp>
        <p:nvSpPr>
          <p:cNvPr id="5" name="Slide Number Placeholder 23">
            <a:extLst>
              <a:ext uri="{FF2B5EF4-FFF2-40B4-BE49-F238E27FC236}">
                <a16:creationId xmlns:a16="http://schemas.microsoft.com/office/drawing/2014/main" id="{5B8C0F64-350A-67F4-5D9D-C3382496D46E}"/>
              </a:ext>
            </a:extLst>
          </p:cNvPr>
          <p:cNvSpPr>
            <a:spLocks noGrp="1" noChangeArrowheads="1"/>
          </p:cNvSpPr>
          <p:nvPr>
            <p:ph type="sldNum" sz="quarter" idx="21"/>
          </p:nvPr>
        </p:nvSpPr>
        <p:spPr>
          <a:xfrm>
            <a:off x="8515350" y="139700"/>
            <a:ext cx="311150" cy="136525"/>
          </a:xfrm>
        </p:spPr>
        <p:txBody>
          <a:bodyPr/>
          <a:lstStyle>
            <a:lvl1pPr defTabSz="876300">
              <a:defRPr>
                <a:solidFill>
                  <a:srgbClr val="732507"/>
                </a:solidFill>
              </a:defRPr>
            </a:lvl1pPr>
          </a:lstStyle>
          <a:p>
            <a:pPr>
              <a:defRPr/>
            </a:pPr>
            <a:fld id="{12276163-EBB4-421B-8A7B-95BB9853BD21}" type="slidenum">
              <a:rPr lang="en-GB" altLang="it-IT"/>
              <a:pPr>
                <a:defRPr/>
              </a:pPr>
              <a:t>‹N›</a:t>
            </a:fld>
            <a:endParaRPr lang="en-GB" altLang="it-IT"/>
          </a:p>
        </p:txBody>
      </p:sp>
    </p:spTree>
    <p:extLst>
      <p:ext uri="{BB962C8B-B14F-4D97-AF65-F5344CB8AC3E}">
        <p14:creationId xmlns:p14="http://schemas.microsoft.com/office/powerpoint/2010/main" val="1394338993"/>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userDrawn="1">
  <p:cSld name="1_Normal">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12D9315-F556-FBC3-D136-07ABBB779AAE}"/>
              </a:ext>
            </a:extLst>
          </p:cNvPr>
          <p:cNvGraphicFramePr>
            <a:graphicFrameLocks noChangeAspect="1"/>
          </p:cNvGraphicFramePr>
          <p:nvPr>
            <p:custDataLst>
              <p:tags r:id="rId1"/>
            </p:custDataLst>
          </p:nvPr>
        </p:nvGraphicFramePr>
        <p:xfrm>
          <a:off x="1588" y="1588"/>
          <a:ext cx="1587" cy="3175"/>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a:extLst>
                          <a:ext uri="{FF2B5EF4-FFF2-40B4-BE49-F238E27FC236}">
                            <a16:creationId xmlns:a16="http://schemas.microsoft.com/office/drawing/2014/main" id="{A12D9315-F556-FBC3-D136-07ABBB779A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687229"/>
            <a:ext cx="8510400" cy="521883"/>
          </a:xfrm>
        </p:spPr>
        <p:txBody>
          <a:bodyPr/>
          <a:lstStyle>
            <a:lvl1pPr>
              <a:defRPr sz="2400"/>
            </a:lvl1pPr>
          </a:lstStyle>
          <a:p>
            <a:r>
              <a:rPr lang="en-US" noProof="0"/>
              <a:t>Click to edit Master title style</a:t>
            </a:r>
            <a:endParaRPr lang="en-GB" noProof="0" dirty="0"/>
          </a:p>
        </p:txBody>
      </p:sp>
      <p:sp>
        <p:nvSpPr>
          <p:cNvPr id="9" name="Text Placeholder 10"/>
          <p:cNvSpPr>
            <a:spLocks noGrp="1"/>
          </p:cNvSpPr>
          <p:nvPr>
            <p:ph type="body" sz="quarter" idx="18"/>
          </p:nvPr>
        </p:nvSpPr>
        <p:spPr>
          <a:xfrm>
            <a:off x="318200" y="6339442"/>
            <a:ext cx="8509000" cy="391583"/>
          </a:xfrm>
        </p:spPr>
        <p:txBody>
          <a:bodyPr anchor="b"/>
          <a:lstStyle>
            <a:lvl1pPr marL="0" indent="0">
              <a:spcBef>
                <a:spcPts val="0"/>
              </a:spcBef>
              <a:spcAft>
                <a:spcPts val="0"/>
              </a:spcAft>
              <a:buNone/>
              <a:defRPr sz="600">
                <a:solidFill>
                  <a:srgbClr val="82786F"/>
                </a:solidFill>
              </a:defRPr>
            </a:lvl1pPr>
            <a:lvl2pPr marL="265112" indent="0">
              <a:buNone/>
              <a:defRPr sz="900"/>
            </a:lvl2pPr>
            <a:lvl3pPr marL="536575" indent="0">
              <a:buNone/>
              <a:defRPr sz="900"/>
            </a:lvl3pPr>
            <a:lvl4pPr marL="808038" indent="0">
              <a:buNone/>
              <a:defRPr sz="900"/>
            </a:lvl4pPr>
            <a:lvl5pPr marL="1073150" indent="0">
              <a:buNone/>
              <a:defRPr sz="900"/>
            </a:lvl5pPr>
          </a:lstStyle>
          <a:p>
            <a:pPr lvl="0"/>
            <a:r>
              <a:rPr lang="en-US"/>
              <a:t>Click to edit Master text styles</a:t>
            </a:r>
          </a:p>
        </p:txBody>
      </p:sp>
      <p:sp>
        <p:nvSpPr>
          <p:cNvPr id="3" name="Rectangle 23">
            <a:extLst>
              <a:ext uri="{FF2B5EF4-FFF2-40B4-BE49-F238E27FC236}">
                <a16:creationId xmlns:a16="http://schemas.microsoft.com/office/drawing/2014/main" id="{831011FA-BF73-7457-C942-A41F2118DD07}"/>
              </a:ext>
            </a:extLst>
          </p:cNvPr>
          <p:cNvSpPr>
            <a:spLocks noGrp="1" noChangeArrowheads="1"/>
          </p:cNvSpPr>
          <p:nvPr>
            <p:ph type="sldNum" sz="quarter" idx="19"/>
          </p:nvPr>
        </p:nvSpPr>
        <p:spPr/>
        <p:txBody>
          <a:bodyPr/>
          <a:lstStyle>
            <a:lvl1pPr>
              <a:defRPr/>
            </a:lvl1pPr>
          </a:lstStyle>
          <a:p>
            <a:pPr>
              <a:defRPr/>
            </a:pPr>
            <a:fld id="{C813D6AC-F1FE-4150-88DB-1B056CD22DFD}" type="slidenum">
              <a:rPr lang="en-GB" altLang="it-IT"/>
              <a:pPr>
                <a:defRPr/>
              </a:pPr>
              <a:t>‹N›</a:t>
            </a:fld>
            <a:endParaRPr lang="en-GB" altLang="it-IT"/>
          </a:p>
        </p:txBody>
      </p:sp>
      <p:sp>
        <p:nvSpPr>
          <p:cNvPr id="4" name="Rectangle 5">
            <a:extLst>
              <a:ext uri="{FF2B5EF4-FFF2-40B4-BE49-F238E27FC236}">
                <a16:creationId xmlns:a16="http://schemas.microsoft.com/office/drawing/2014/main" id="{0B060D09-4DF2-37EF-1257-0E4FEED7D163}"/>
              </a:ext>
            </a:extLst>
          </p:cNvPr>
          <p:cNvSpPr>
            <a:spLocks noGrp="1" noChangeArrowheads="1"/>
          </p:cNvSpPr>
          <p:nvPr>
            <p:ph type="ftr" sz="quarter" idx="20"/>
          </p:nvPr>
        </p:nvSpPr>
        <p:spPr/>
        <p:txBody>
          <a:bodyPr/>
          <a:lstStyle>
            <a:lvl1pPr marL="0" indent="0">
              <a:buNone/>
              <a:defRPr/>
            </a:lvl1pPr>
          </a:lstStyle>
          <a:p>
            <a:pPr>
              <a:defRPr/>
            </a:pPr>
            <a:r>
              <a:rPr lang="en-GB"/>
              <a:t>Marso </a:t>
            </a:r>
            <a:r>
              <a:rPr lang="en-GB" i="1"/>
              <a:t>et al. NEJM</a:t>
            </a:r>
            <a:r>
              <a:rPr lang="en-GB"/>
              <a:t> [in press]</a:t>
            </a:r>
            <a:endParaRPr lang="en-GB" i="1"/>
          </a:p>
        </p:txBody>
      </p:sp>
      <p:sp>
        <p:nvSpPr>
          <p:cNvPr id="5" name="Rectangle 81">
            <a:extLst>
              <a:ext uri="{FF2B5EF4-FFF2-40B4-BE49-F238E27FC236}">
                <a16:creationId xmlns:a16="http://schemas.microsoft.com/office/drawing/2014/main" id="{3F287278-A77B-A9E3-3A96-3F6ECB70BF8F}"/>
              </a:ext>
            </a:extLst>
          </p:cNvPr>
          <p:cNvSpPr>
            <a:spLocks noGrp="1" noChangeArrowheads="1"/>
          </p:cNvSpPr>
          <p:nvPr>
            <p:ph type="dt" sz="half" idx="21"/>
          </p:nvPr>
        </p:nvSpPr>
        <p:spPr/>
        <p:txBody>
          <a:bodyPr/>
          <a:lstStyle>
            <a:lvl1pPr>
              <a:defRPr/>
            </a:lvl1pPr>
          </a:lstStyle>
          <a:p>
            <a:pPr>
              <a:defRPr/>
            </a:pPr>
            <a:endParaRPr lang="en-GB"/>
          </a:p>
        </p:txBody>
      </p:sp>
    </p:spTree>
    <p:extLst>
      <p:ext uri="{BB962C8B-B14F-4D97-AF65-F5344CB8AC3E}">
        <p14:creationId xmlns:p14="http://schemas.microsoft.com/office/powerpoint/2010/main" val="813854877"/>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userDrawn="1">
  <p:cSld name="2_Normal">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85CB77DF-2A62-EB36-8A7C-AC41370EFA35}"/>
              </a:ext>
            </a:extLst>
          </p:cNvPr>
          <p:cNvGraphicFramePr>
            <a:graphicFrameLocks noChangeAspect="1"/>
          </p:cNvGraphicFramePr>
          <p:nvPr>
            <p:custDataLst>
              <p:tags r:id="rId1"/>
            </p:custDataLst>
          </p:nvPr>
        </p:nvGraphicFramePr>
        <p:xfrm>
          <a:off x="1588" y="1588"/>
          <a:ext cx="1587" cy="3175"/>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a:extLst>
                          <a:ext uri="{FF2B5EF4-FFF2-40B4-BE49-F238E27FC236}">
                            <a16:creationId xmlns:a16="http://schemas.microsoft.com/office/drawing/2014/main" id="{85CB77DF-2A62-EB36-8A7C-AC41370EFA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687229"/>
            <a:ext cx="8510400" cy="521883"/>
          </a:xfrm>
        </p:spPr>
        <p:txBody>
          <a:bodyPr/>
          <a:lstStyle>
            <a:lvl1pPr>
              <a:defRPr sz="2400"/>
            </a:lvl1pPr>
          </a:lstStyle>
          <a:p>
            <a:r>
              <a:rPr lang="en-US" noProof="0"/>
              <a:t>Click to edit Master title style</a:t>
            </a:r>
            <a:endParaRPr lang="en-GB" noProof="0" dirty="0"/>
          </a:p>
        </p:txBody>
      </p:sp>
      <p:sp>
        <p:nvSpPr>
          <p:cNvPr id="9" name="Text Placeholder 10"/>
          <p:cNvSpPr>
            <a:spLocks noGrp="1"/>
          </p:cNvSpPr>
          <p:nvPr>
            <p:ph type="body" sz="quarter" idx="18"/>
          </p:nvPr>
        </p:nvSpPr>
        <p:spPr>
          <a:xfrm>
            <a:off x="318200" y="6339442"/>
            <a:ext cx="8509000" cy="391583"/>
          </a:xfrm>
        </p:spPr>
        <p:txBody>
          <a:bodyPr anchor="b"/>
          <a:lstStyle>
            <a:lvl1pPr marL="0" indent="0">
              <a:spcBef>
                <a:spcPts val="0"/>
              </a:spcBef>
              <a:spcAft>
                <a:spcPts val="0"/>
              </a:spcAft>
              <a:buNone/>
              <a:defRPr sz="600">
                <a:solidFill>
                  <a:srgbClr val="82786F"/>
                </a:solidFill>
              </a:defRPr>
            </a:lvl1pPr>
            <a:lvl2pPr marL="265112" indent="0">
              <a:buNone/>
              <a:defRPr sz="900"/>
            </a:lvl2pPr>
            <a:lvl3pPr marL="536575" indent="0">
              <a:buNone/>
              <a:defRPr sz="900"/>
            </a:lvl3pPr>
            <a:lvl4pPr marL="808038" indent="0">
              <a:buNone/>
              <a:defRPr sz="900"/>
            </a:lvl4pPr>
            <a:lvl5pPr marL="1073150" indent="0">
              <a:buNone/>
              <a:defRPr sz="900"/>
            </a:lvl5pPr>
          </a:lstStyle>
          <a:p>
            <a:pPr lvl="0"/>
            <a:r>
              <a:rPr lang="en-US"/>
              <a:t>Click to edit Master text styles</a:t>
            </a:r>
          </a:p>
        </p:txBody>
      </p:sp>
      <p:sp>
        <p:nvSpPr>
          <p:cNvPr id="3" name="Rectangle 23">
            <a:extLst>
              <a:ext uri="{FF2B5EF4-FFF2-40B4-BE49-F238E27FC236}">
                <a16:creationId xmlns:a16="http://schemas.microsoft.com/office/drawing/2014/main" id="{C21821DB-AE9D-896F-FC40-0FBD6CCCEAF8}"/>
              </a:ext>
            </a:extLst>
          </p:cNvPr>
          <p:cNvSpPr>
            <a:spLocks noGrp="1" noChangeArrowheads="1"/>
          </p:cNvSpPr>
          <p:nvPr>
            <p:ph type="sldNum" sz="quarter" idx="19"/>
          </p:nvPr>
        </p:nvSpPr>
        <p:spPr/>
        <p:txBody>
          <a:bodyPr/>
          <a:lstStyle>
            <a:lvl1pPr>
              <a:defRPr/>
            </a:lvl1pPr>
          </a:lstStyle>
          <a:p>
            <a:pPr>
              <a:defRPr/>
            </a:pPr>
            <a:fld id="{C342C2DB-6112-48E9-92D9-B8AAD3ABAB5E}" type="slidenum">
              <a:rPr lang="en-GB" altLang="it-IT"/>
              <a:pPr>
                <a:defRPr/>
              </a:pPr>
              <a:t>‹N›</a:t>
            </a:fld>
            <a:endParaRPr lang="en-GB" altLang="it-IT"/>
          </a:p>
        </p:txBody>
      </p:sp>
      <p:sp>
        <p:nvSpPr>
          <p:cNvPr id="4" name="Rectangle 5">
            <a:extLst>
              <a:ext uri="{FF2B5EF4-FFF2-40B4-BE49-F238E27FC236}">
                <a16:creationId xmlns:a16="http://schemas.microsoft.com/office/drawing/2014/main" id="{E46FBB9B-EC28-E7A3-AEF9-E4E2D82244FD}"/>
              </a:ext>
            </a:extLst>
          </p:cNvPr>
          <p:cNvSpPr>
            <a:spLocks noGrp="1" noChangeArrowheads="1"/>
          </p:cNvSpPr>
          <p:nvPr>
            <p:ph type="ftr" sz="quarter" idx="20"/>
          </p:nvPr>
        </p:nvSpPr>
        <p:spPr/>
        <p:txBody>
          <a:bodyPr/>
          <a:lstStyle>
            <a:lvl1pPr marL="0" indent="0">
              <a:buNone/>
              <a:defRPr/>
            </a:lvl1pPr>
          </a:lstStyle>
          <a:p>
            <a:pPr>
              <a:defRPr/>
            </a:pPr>
            <a:r>
              <a:rPr lang="en-GB"/>
              <a:t>Marso </a:t>
            </a:r>
            <a:r>
              <a:rPr lang="en-GB" i="1"/>
              <a:t>et al. NEJM</a:t>
            </a:r>
            <a:r>
              <a:rPr lang="en-GB"/>
              <a:t> [in press]</a:t>
            </a:r>
            <a:endParaRPr lang="en-GB" i="1"/>
          </a:p>
        </p:txBody>
      </p:sp>
      <p:sp>
        <p:nvSpPr>
          <p:cNvPr id="5" name="Rectangle 81">
            <a:extLst>
              <a:ext uri="{FF2B5EF4-FFF2-40B4-BE49-F238E27FC236}">
                <a16:creationId xmlns:a16="http://schemas.microsoft.com/office/drawing/2014/main" id="{7B827761-0867-0667-16A8-A5C89D24F95D}"/>
              </a:ext>
            </a:extLst>
          </p:cNvPr>
          <p:cNvSpPr>
            <a:spLocks noGrp="1" noChangeArrowheads="1"/>
          </p:cNvSpPr>
          <p:nvPr>
            <p:ph type="dt" sz="half" idx="21"/>
          </p:nvPr>
        </p:nvSpPr>
        <p:spPr/>
        <p:txBody>
          <a:bodyPr/>
          <a:lstStyle>
            <a:lvl1pPr>
              <a:defRPr/>
            </a:lvl1pPr>
          </a:lstStyle>
          <a:p>
            <a:pPr>
              <a:defRPr/>
            </a:pPr>
            <a:endParaRPr lang="en-GB"/>
          </a:p>
        </p:txBody>
      </p:sp>
    </p:spTree>
    <p:extLst>
      <p:ext uri="{BB962C8B-B14F-4D97-AF65-F5344CB8AC3E}">
        <p14:creationId xmlns:p14="http://schemas.microsoft.com/office/powerpoint/2010/main" val="3891834723"/>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userDrawn="1">
  <p:cSld name="3_Normal">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DD88BF7-0AAF-C8A7-19D2-3949ED4F6ADD}"/>
              </a:ext>
            </a:extLst>
          </p:cNvPr>
          <p:cNvGraphicFramePr>
            <a:graphicFrameLocks noChangeAspect="1"/>
          </p:cNvGraphicFramePr>
          <p:nvPr>
            <p:custDataLst>
              <p:tags r:id="rId1"/>
            </p:custDataLst>
          </p:nvPr>
        </p:nvGraphicFramePr>
        <p:xfrm>
          <a:off x="1588" y="1588"/>
          <a:ext cx="1587" cy="3175"/>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a:extLst>
                          <a:ext uri="{FF2B5EF4-FFF2-40B4-BE49-F238E27FC236}">
                            <a16:creationId xmlns:a16="http://schemas.microsoft.com/office/drawing/2014/main" id="{BDD88BF7-0AAF-C8A7-19D2-3949ED4F6A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Text Placeholder 2">
            <a:extLst>
              <a:ext uri="{FF2B5EF4-FFF2-40B4-BE49-F238E27FC236}">
                <a16:creationId xmlns:a16="http://schemas.microsoft.com/office/drawing/2014/main" id="{0A08DB83-10E9-602F-2AD1-9CE685FA4C00}"/>
              </a:ext>
            </a:extLst>
          </p:cNvPr>
          <p:cNvSpPr txBox="1">
            <a:spLocks/>
          </p:cNvSpPr>
          <p:nvPr userDrawn="1"/>
        </p:nvSpPr>
        <p:spPr bwMode="auto">
          <a:xfrm>
            <a:off x="317500" y="6086475"/>
            <a:ext cx="8509000" cy="428625"/>
          </a:xfrm>
          <a:prstGeom prst="rect">
            <a:avLst/>
          </a:prstGeom>
          <a:noFill/>
          <a:ln>
            <a:noFill/>
          </a:ln>
        </p:spPr>
        <p:txBody>
          <a:bodyPr lIns="0" tIns="0" rIns="162000" bIns="0" anchor="b"/>
          <a:lstStyle>
            <a:lvl1pPr marL="353475" indent="-353475" algn="l" rtl="0" eaLnBrk="0" fontAlgn="base" hangingPunct="0">
              <a:spcBef>
                <a:spcPts val="400"/>
              </a:spcBef>
              <a:spcAft>
                <a:spcPts val="400"/>
              </a:spcAft>
              <a:buClr>
                <a:schemeClr val="accent1"/>
              </a:buClr>
              <a:buFont typeface="Verdana" pitchFamily="34" charset="0"/>
              <a:buChar char="•"/>
              <a:defRPr sz="2133" kern="1200">
                <a:solidFill>
                  <a:schemeClr val="accent2"/>
                </a:solidFill>
                <a:latin typeface="+mn-lt"/>
                <a:ea typeface="MS PGothic" pitchFamily="34" charset="-128"/>
                <a:cs typeface="MS PGothic" charset="0"/>
              </a:defRPr>
            </a:lvl1pPr>
            <a:lvl2pPr marL="715415" indent="-361942" algn="l" rtl="0" eaLnBrk="0" fontAlgn="base" hangingPunct="0">
              <a:spcBef>
                <a:spcPts val="400"/>
              </a:spcBef>
              <a:spcAft>
                <a:spcPts val="400"/>
              </a:spcAft>
              <a:buClr>
                <a:schemeClr val="tx2"/>
              </a:buClr>
              <a:buFont typeface="Verdana" pitchFamily="34" charset="0"/>
              <a:buChar char="•"/>
              <a:defRPr sz="1867" kern="1200">
                <a:solidFill>
                  <a:schemeClr val="accent2"/>
                </a:solidFill>
                <a:latin typeface="+mn-lt"/>
                <a:ea typeface="MS PGothic" pitchFamily="34" charset="-128"/>
                <a:cs typeface="MS PGothic" charset="0"/>
              </a:defRPr>
            </a:lvl2pPr>
            <a:lvl3pPr marL="1077357" indent="-361942" algn="l" rtl="0" eaLnBrk="0" fontAlgn="base" hangingPunct="0">
              <a:spcBef>
                <a:spcPts val="400"/>
              </a:spcBef>
              <a:spcAft>
                <a:spcPts val="400"/>
              </a:spcAft>
              <a:buClr>
                <a:srgbClr val="E64A0E"/>
              </a:buClr>
              <a:buFont typeface="Verdana" pitchFamily="34" charset="0"/>
              <a:buChar char="•"/>
              <a:defRPr sz="1600" kern="1200">
                <a:solidFill>
                  <a:schemeClr val="accent2"/>
                </a:solidFill>
                <a:latin typeface="+mn-lt"/>
                <a:ea typeface="MS PGothic" pitchFamily="34" charset="-128"/>
                <a:cs typeface="MS PGothic" charset="0"/>
              </a:defRPr>
            </a:lvl3pPr>
            <a:lvl4pPr marL="1314418" indent="-237061" algn="l" rtl="0" eaLnBrk="0" fontAlgn="base" hangingPunct="0">
              <a:spcBef>
                <a:spcPts val="400"/>
              </a:spcBef>
              <a:spcAft>
                <a:spcPts val="400"/>
              </a:spcAft>
              <a:buClr>
                <a:srgbClr val="82786F"/>
              </a:buClr>
              <a:buFont typeface="Verdana" pitchFamily="34" charset="0"/>
              <a:buChar char="•"/>
              <a:defRPr sz="1467" kern="1200">
                <a:solidFill>
                  <a:schemeClr val="accent2"/>
                </a:solidFill>
                <a:latin typeface="+mn-lt"/>
                <a:ea typeface="MS PGothic" pitchFamily="34" charset="-128"/>
                <a:cs typeface="MS PGothic" charset="0"/>
              </a:defRPr>
            </a:lvl4pPr>
            <a:lvl5pPr marL="1676358" indent="-245527" algn="l" rtl="0" eaLnBrk="0" fontAlgn="base" hangingPunct="0">
              <a:spcBef>
                <a:spcPts val="400"/>
              </a:spcBef>
              <a:spcAft>
                <a:spcPts val="400"/>
              </a:spcAft>
              <a:buClr>
                <a:srgbClr val="001423"/>
              </a:buClr>
              <a:buFont typeface="Verdana" pitchFamily="34" charset="0"/>
              <a:buChar char="•"/>
              <a:defRPr sz="1333" kern="1200">
                <a:solidFill>
                  <a:schemeClr val="accent2"/>
                </a:solidFill>
                <a:latin typeface="+mn-lt"/>
                <a:ea typeface="MS PGothic" pitchFamily="34" charset="-128"/>
                <a:cs typeface="MS PGothic"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spcBef>
                <a:spcPts val="0"/>
              </a:spcBef>
              <a:spcAft>
                <a:spcPts val="0"/>
              </a:spcAft>
              <a:buClr>
                <a:srgbClr val="009FDA"/>
              </a:buClr>
              <a:buFont typeface="Verdana" pitchFamily="34" charset="0"/>
              <a:buNone/>
              <a:defRPr/>
            </a:pPr>
            <a:endParaRPr lang="en-GB" sz="600" dirty="0">
              <a:solidFill>
                <a:srgbClr val="82786F"/>
              </a:solidFill>
            </a:endParaRPr>
          </a:p>
        </p:txBody>
      </p:sp>
      <p:sp>
        <p:nvSpPr>
          <p:cNvPr id="6"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687229"/>
            <a:ext cx="8510400" cy="521883"/>
          </a:xfrm>
        </p:spPr>
        <p:txBody>
          <a:bodyPr/>
          <a:lstStyle>
            <a:lvl1pPr>
              <a:defRPr sz="2400"/>
            </a:lvl1pPr>
          </a:lstStyle>
          <a:p>
            <a:r>
              <a:rPr lang="en-US" noProof="0"/>
              <a:t>Click to edit Master title style</a:t>
            </a:r>
            <a:endParaRPr lang="en-GB" noProof="0" dirty="0"/>
          </a:p>
        </p:txBody>
      </p:sp>
      <p:sp>
        <p:nvSpPr>
          <p:cNvPr id="9" name="Text Placeholder 10"/>
          <p:cNvSpPr>
            <a:spLocks noGrp="1"/>
          </p:cNvSpPr>
          <p:nvPr>
            <p:ph type="body" sz="quarter" idx="18"/>
          </p:nvPr>
        </p:nvSpPr>
        <p:spPr>
          <a:xfrm>
            <a:off x="318200" y="6339442"/>
            <a:ext cx="8509000" cy="391583"/>
          </a:xfrm>
        </p:spPr>
        <p:txBody>
          <a:bodyPr anchor="b"/>
          <a:lstStyle>
            <a:lvl1pPr marL="0" indent="0">
              <a:spcBef>
                <a:spcPts val="0"/>
              </a:spcBef>
              <a:spcAft>
                <a:spcPts val="0"/>
              </a:spcAft>
              <a:buNone/>
              <a:defRPr sz="600">
                <a:solidFill>
                  <a:srgbClr val="82786F"/>
                </a:solidFill>
              </a:defRPr>
            </a:lvl1pPr>
            <a:lvl2pPr marL="265112" indent="0">
              <a:buNone/>
              <a:defRPr sz="900"/>
            </a:lvl2pPr>
            <a:lvl3pPr marL="536575" indent="0">
              <a:buNone/>
              <a:defRPr sz="900"/>
            </a:lvl3pPr>
            <a:lvl4pPr marL="808038" indent="0">
              <a:buNone/>
              <a:defRPr sz="900"/>
            </a:lvl4pPr>
            <a:lvl5pPr marL="1073150" indent="0">
              <a:buNone/>
              <a:defRPr sz="900"/>
            </a:lvl5pPr>
          </a:lstStyle>
          <a:p>
            <a:pPr lvl="0"/>
            <a:r>
              <a:rPr lang="en-US"/>
              <a:t>Click to edit Master text styles</a:t>
            </a:r>
          </a:p>
        </p:txBody>
      </p:sp>
      <p:sp>
        <p:nvSpPr>
          <p:cNvPr id="4" name="Rectangle 23">
            <a:extLst>
              <a:ext uri="{FF2B5EF4-FFF2-40B4-BE49-F238E27FC236}">
                <a16:creationId xmlns:a16="http://schemas.microsoft.com/office/drawing/2014/main" id="{165BD84D-1445-4B86-43A0-1F7D3EB818B3}"/>
              </a:ext>
            </a:extLst>
          </p:cNvPr>
          <p:cNvSpPr>
            <a:spLocks noGrp="1" noChangeArrowheads="1"/>
          </p:cNvSpPr>
          <p:nvPr>
            <p:ph type="sldNum" sz="quarter" idx="19"/>
          </p:nvPr>
        </p:nvSpPr>
        <p:spPr/>
        <p:txBody>
          <a:bodyPr/>
          <a:lstStyle>
            <a:lvl1pPr>
              <a:defRPr/>
            </a:lvl1pPr>
          </a:lstStyle>
          <a:p>
            <a:pPr>
              <a:defRPr/>
            </a:pPr>
            <a:fld id="{DDB339B4-1242-4731-80C5-5E78D26B43A7}" type="slidenum">
              <a:rPr lang="en-GB" altLang="it-IT"/>
              <a:pPr>
                <a:defRPr/>
              </a:pPr>
              <a:t>‹N›</a:t>
            </a:fld>
            <a:endParaRPr lang="en-GB" altLang="it-IT"/>
          </a:p>
        </p:txBody>
      </p:sp>
      <p:sp>
        <p:nvSpPr>
          <p:cNvPr id="5" name="Rectangle 5">
            <a:extLst>
              <a:ext uri="{FF2B5EF4-FFF2-40B4-BE49-F238E27FC236}">
                <a16:creationId xmlns:a16="http://schemas.microsoft.com/office/drawing/2014/main" id="{E020BF37-359A-3C2E-0B97-16316DCB2392}"/>
              </a:ext>
            </a:extLst>
          </p:cNvPr>
          <p:cNvSpPr>
            <a:spLocks noGrp="1" noChangeArrowheads="1"/>
          </p:cNvSpPr>
          <p:nvPr>
            <p:ph type="ftr" sz="quarter" idx="20"/>
          </p:nvPr>
        </p:nvSpPr>
        <p:spPr/>
        <p:txBody>
          <a:bodyPr/>
          <a:lstStyle>
            <a:lvl1pPr marL="0" indent="0">
              <a:buNone/>
              <a:defRPr/>
            </a:lvl1pPr>
          </a:lstStyle>
          <a:p>
            <a:pPr>
              <a:defRPr/>
            </a:pPr>
            <a:r>
              <a:rPr lang="en-GB"/>
              <a:t>Marso </a:t>
            </a:r>
            <a:r>
              <a:rPr lang="en-GB" i="1"/>
              <a:t>et al. NEJM</a:t>
            </a:r>
            <a:r>
              <a:rPr lang="en-GB"/>
              <a:t> [in press]</a:t>
            </a:r>
            <a:endParaRPr lang="en-GB" i="1"/>
          </a:p>
        </p:txBody>
      </p:sp>
      <p:sp>
        <p:nvSpPr>
          <p:cNvPr id="7" name="Rectangle 81">
            <a:extLst>
              <a:ext uri="{FF2B5EF4-FFF2-40B4-BE49-F238E27FC236}">
                <a16:creationId xmlns:a16="http://schemas.microsoft.com/office/drawing/2014/main" id="{6413155E-4C8F-4763-C653-5C35B3BCD869}"/>
              </a:ext>
            </a:extLst>
          </p:cNvPr>
          <p:cNvSpPr>
            <a:spLocks noGrp="1" noChangeArrowheads="1"/>
          </p:cNvSpPr>
          <p:nvPr>
            <p:ph type="dt" sz="half" idx="21"/>
          </p:nvPr>
        </p:nvSpPr>
        <p:spPr/>
        <p:txBody>
          <a:bodyPr/>
          <a:lstStyle>
            <a:lvl1pPr>
              <a:defRPr/>
            </a:lvl1pPr>
          </a:lstStyle>
          <a:p>
            <a:pPr>
              <a:defRPr/>
            </a:pPr>
            <a:endParaRPr lang="en-GB"/>
          </a:p>
        </p:txBody>
      </p:sp>
    </p:spTree>
    <p:extLst>
      <p:ext uri="{BB962C8B-B14F-4D97-AF65-F5344CB8AC3E}">
        <p14:creationId xmlns:p14="http://schemas.microsoft.com/office/powerpoint/2010/main" val="3922056080"/>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fr-CH"/>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B1ED9C-7E04-4261-83B7-3A3530DB681F}" type="datetimeFigureOut">
              <a:rPr lang="fr-CH" smtClean="0"/>
              <a:t>15.11.2023</a:t>
            </a:fld>
            <a:endParaRPr lang="fr-CH"/>
          </a:p>
        </p:txBody>
      </p:sp>
      <p:sp>
        <p:nvSpPr>
          <p:cNvPr id="6" name="Footer Placeholder 5"/>
          <p:cNvSpPr>
            <a:spLocks noGrp="1"/>
          </p:cNvSpPr>
          <p:nvPr>
            <p:ph type="ftr" sz="quarter" idx="11"/>
          </p:nvPr>
        </p:nvSpPr>
        <p:spPr/>
        <p:txBody>
          <a:bodyPr/>
          <a:lstStyle/>
          <a:p>
            <a:endParaRPr lang="fr-CH"/>
          </a:p>
        </p:txBody>
      </p:sp>
      <p:sp>
        <p:nvSpPr>
          <p:cNvPr id="7" name="Slide Number Placeholder 6"/>
          <p:cNvSpPr>
            <a:spLocks noGrp="1"/>
          </p:cNvSpPr>
          <p:nvPr>
            <p:ph type="sldNum" sz="quarter" idx="12"/>
          </p:nvPr>
        </p:nvSpPr>
        <p:spPr/>
        <p:txBody>
          <a:bodyPr/>
          <a:lstStyle/>
          <a:p>
            <a:fld id="{8F321511-2785-4D37-B76B-4FBE8C61C88C}" type="slidenum">
              <a:rPr lang="fr-CH" smtClean="0"/>
              <a:t>‹N›</a:t>
            </a:fld>
            <a:endParaRPr lang="fr-CH"/>
          </a:p>
        </p:txBody>
      </p:sp>
    </p:spTree>
    <p:extLst>
      <p:ext uri="{BB962C8B-B14F-4D97-AF65-F5344CB8AC3E}">
        <p14:creationId xmlns:p14="http://schemas.microsoft.com/office/powerpoint/2010/main" val="421410882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userDrawn="1">
  <p:cSld name="1_2 placeholders">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C5642B2D-3054-4BBB-2758-872B794CEBDA}"/>
              </a:ext>
            </a:extLst>
          </p:cNvPr>
          <p:cNvGraphicFramePr>
            <a:graphicFrameLocks noChangeAspect="1"/>
          </p:cNvGraphicFramePr>
          <p:nvPr>
            <p:custDataLst>
              <p:tags r:id="rId1"/>
            </p:custDataLst>
          </p:nvPr>
        </p:nvGraphicFramePr>
        <p:xfrm>
          <a:off x="1588" y="1588"/>
          <a:ext cx="1587" cy="3175"/>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a:extLst>
                          <a:ext uri="{FF2B5EF4-FFF2-40B4-BE49-F238E27FC236}">
                            <a16:creationId xmlns:a16="http://schemas.microsoft.com/office/drawing/2014/main" id="{C5642B2D-3054-4BBB-2758-872B794CEB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Title 1"/>
          <p:cNvSpPr>
            <a:spLocks noGrp="1"/>
          </p:cNvSpPr>
          <p:nvPr>
            <p:ph type="title"/>
          </p:nvPr>
        </p:nvSpPr>
        <p:spPr>
          <a:xfrm>
            <a:off x="316800" y="687229"/>
            <a:ext cx="8510400" cy="521883"/>
          </a:xfrm>
        </p:spPr>
        <p:txBody>
          <a:bodyPr/>
          <a:lstStyle>
            <a:lvl1pPr>
              <a:defRPr sz="2400"/>
            </a:lvl1pPr>
          </a:lstStyle>
          <a:p>
            <a:r>
              <a:rPr lang="en-US" noProof="0"/>
              <a:t>Click to edit Master title style</a:t>
            </a:r>
            <a:endParaRPr lang="en-GB" noProof="0" dirty="0"/>
          </a:p>
        </p:txBody>
      </p:sp>
      <p:sp>
        <p:nvSpPr>
          <p:cNvPr id="36" name="Content Placeholder 2"/>
          <p:cNvSpPr>
            <a:spLocks noGrp="1"/>
          </p:cNvSpPr>
          <p:nvPr>
            <p:ph idx="1"/>
          </p:nvPr>
        </p:nvSpPr>
        <p:spPr>
          <a:xfrm>
            <a:off x="316801" y="1749631"/>
            <a:ext cx="40968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7" name="Content Placeholder 2"/>
          <p:cNvSpPr>
            <a:spLocks noGrp="1"/>
          </p:cNvSpPr>
          <p:nvPr>
            <p:ph idx="10"/>
          </p:nvPr>
        </p:nvSpPr>
        <p:spPr>
          <a:xfrm>
            <a:off x="4730400" y="1749631"/>
            <a:ext cx="4096800" cy="3940800"/>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8" name="Text Placeholder 10"/>
          <p:cNvSpPr>
            <a:spLocks noGrp="1"/>
          </p:cNvSpPr>
          <p:nvPr>
            <p:ph type="body" sz="quarter" idx="18"/>
          </p:nvPr>
        </p:nvSpPr>
        <p:spPr>
          <a:xfrm>
            <a:off x="318200" y="6339442"/>
            <a:ext cx="8509000" cy="391583"/>
          </a:xfrm>
        </p:spPr>
        <p:txBody>
          <a:bodyPr anchor="b"/>
          <a:lstStyle>
            <a:lvl1pPr marL="0" indent="0">
              <a:spcBef>
                <a:spcPts val="0"/>
              </a:spcBef>
              <a:spcAft>
                <a:spcPts val="0"/>
              </a:spcAft>
              <a:buNone/>
              <a:defRPr sz="600">
                <a:solidFill>
                  <a:srgbClr val="82786F"/>
                </a:solidFill>
              </a:defRPr>
            </a:lvl1pPr>
            <a:lvl2pPr marL="265112" indent="0">
              <a:buNone/>
              <a:defRPr sz="900"/>
            </a:lvl2pPr>
            <a:lvl3pPr marL="536575" indent="0">
              <a:buNone/>
              <a:defRPr sz="900"/>
            </a:lvl3pPr>
            <a:lvl4pPr marL="808038" indent="0">
              <a:buNone/>
              <a:defRPr sz="900"/>
            </a:lvl4pPr>
            <a:lvl5pPr marL="1073150" indent="0">
              <a:buNone/>
              <a:defRPr sz="900"/>
            </a:lvl5pPr>
          </a:lstStyle>
          <a:p>
            <a:pPr lvl="0"/>
            <a:r>
              <a:rPr lang="en-US"/>
              <a:t>Click to edit Master text styles</a:t>
            </a:r>
          </a:p>
        </p:txBody>
      </p:sp>
      <p:sp>
        <p:nvSpPr>
          <p:cNvPr id="3" name="Rectangle 23">
            <a:extLst>
              <a:ext uri="{FF2B5EF4-FFF2-40B4-BE49-F238E27FC236}">
                <a16:creationId xmlns:a16="http://schemas.microsoft.com/office/drawing/2014/main" id="{5FABA7F2-B396-3888-FFFB-42D3D837222A}"/>
              </a:ext>
            </a:extLst>
          </p:cNvPr>
          <p:cNvSpPr>
            <a:spLocks noGrp="1" noChangeArrowheads="1"/>
          </p:cNvSpPr>
          <p:nvPr>
            <p:ph type="sldNum" sz="quarter" idx="19"/>
          </p:nvPr>
        </p:nvSpPr>
        <p:spPr/>
        <p:txBody>
          <a:bodyPr/>
          <a:lstStyle>
            <a:lvl1pPr>
              <a:defRPr/>
            </a:lvl1pPr>
          </a:lstStyle>
          <a:p>
            <a:pPr>
              <a:defRPr/>
            </a:pPr>
            <a:fld id="{1C90A1A8-017E-48D6-8B93-95A838CE47FE}" type="slidenum">
              <a:rPr lang="en-GB" altLang="it-IT"/>
              <a:pPr>
                <a:defRPr/>
              </a:pPr>
              <a:t>‹N›</a:t>
            </a:fld>
            <a:endParaRPr lang="en-GB" altLang="it-IT"/>
          </a:p>
        </p:txBody>
      </p:sp>
      <p:sp>
        <p:nvSpPr>
          <p:cNvPr id="4" name="Rectangle 5">
            <a:extLst>
              <a:ext uri="{FF2B5EF4-FFF2-40B4-BE49-F238E27FC236}">
                <a16:creationId xmlns:a16="http://schemas.microsoft.com/office/drawing/2014/main" id="{64A4149D-B74A-7124-5ACC-494CA78012BC}"/>
              </a:ext>
            </a:extLst>
          </p:cNvPr>
          <p:cNvSpPr>
            <a:spLocks noGrp="1" noChangeArrowheads="1"/>
          </p:cNvSpPr>
          <p:nvPr>
            <p:ph type="ftr" sz="quarter" idx="20"/>
          </p:nvPr>
        </p:nvSpPr>
        <p:spPr/>
        <p:txBody>
          <a:bodyPr/>
          <a:lstStyle>
            <a:lvl1pPr marL="0" indent="0">
              <a:buNone/>
              <a:defRPr/>
            </a:lvl1pPr>
          </a:lstStyle>
          <a:p>
            <a:pPr>
              <a:defRPr/>
            </a:pPr>
            <a:r>
              <a:rPr lang="en-GB"/>
              <a:t>Marso </a:t>
            </a:r>
            <a:r>
              <a:rPr lang="en-GB" i="1"/>
              <a:t>et al. NEJM</a:t>
            </a:r>
            <a:r>
              <a:rPr lang="en-GB"/>
              <a:t> [in press]</a:t>
            </a:r>
            <a:endParaRPr lang="en-GB" i="1"/>
          </a:p>
        </p:txBody>
      </p:sp>
      <p:sp>
        <p:nvSpPr>
          <p:cNvPr id="5" name="Rectangle 81">
            <a:extLst>
              <a:ext uri="{FF2B5EF4-FFF2-40B4-BE49-F238E27FC236}">
                <a16:creationId xmlns:a16="http://schemas.microsoft.com/office/drawing/2014/main" id="{5326BE83-9DAC-3730-360D-8B3C2E7AB44D}"/>
              </a:ext>
            </a:extLst>
          </p:cNvPr>
          <p:cNvSpPr>
            <a:spLocks noGrp="1" noChangeArrowheads="1"/>
          </p:cNvSpPr>
          <p:nvPr>
            <p:ph type="dt" sz="half" idx="21"/>
          </p:nvPr>
        </p:nvSpPr>
        <p:spPr/>
        <p:txBody>
          <a:bodyPr/>
          <a:lstStyle>
            <a:lvl1pPr>
              <a:defRPr/>
            </a:lvl1pPr>
          </a:lstStyle>
          <a:p>
            <a:pPr>
              <a:defRPr/>
            </a:pPr>
            <a:endParaRPr lang="en-GB"/>
          </a:p>
        </p:txBody>
      </p:sp>
    </p:spTree>
    <p:extLst>
      <p:ext uri="{BB962C8B-B14F-4D97-AF65-F5344CB8AC3E}">
        <p14:creationId xmlns:p14="http://schemas.microsoft.com/office/powerpoint/2010/main" val="4053257479"/>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userDrawn="1">
  <p:cSld name="4_Normal">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D373C73-97BF-C727-2205-E1F0ADE76C44}"/>
              </a:ext>
            </a:extLst>
          </p:cNvPr>
          <p:cNvGraphicFramePr>
            <a:graphicFrameLocks noChangeAspect="1"/>
          </p:cNvGraphicFramePr>
          <p:nvPr>
            <p:custDataLst>
              <p:tags r:id="rId1"/>
            </p:custDataLst>
          </p:nvPr>
        </p:nvGraphicFramePr>
        <p:xfrm>
          <a:off x="1588" y="1588"/>
          <a:ext cx="1587" cy="3175"/>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a:extLst>
                          <a:ext uri="{FF2B5EF4-FFF2-40B4-BE49-F238E27FC236}">
                            <a16:creationId xmlns:a16="http://schemas.microsoft.com/office/drawing/2014/main" id="{4D373C73-97BF-C727-2205-E1F0ADE76C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11" name="Title 1"/>
          <p:cNvSpPr>
            <a:spLocks noGrp="1"/>
          </p:cNvSpPr>
          <p:nvPr>
            <p:ph type="title"/>
          </p:nvPr>
        </p:nvSpPr>
        <p:spPr>
          <a:xfrm>
            <a:off x="316800" y="687229"/>
            <a:ext cx="8510400" cy="521883"/>
          </a:xfrm>
        </p:spPr>
        <p:txBody>
          <a:bodyPr/>
          <a:lstStyle>
            <a:lvl1pPr>
              <a:defRPr sz="2400"/>
            </a:lvl1pPr>
          </a:lstStyle>
          <a:p>
            <a:r>
              <a:rPr lang="en-US" noProof="0"/>
              <a:t>Click to edit Master title style</a:t>
            </a:r>
            <a:endParaRPr lang="en-GB" noProof="0" dirty="0"/>
          </a:p>
        </p:txBody>
      </p:sp>
      <p:sp>
        <p:nvSpPr>
          <p:cNvPr id="9" name="Text Placeholder 10"/>
          <p:cNvSpPr>
            <a:spLocks noGrp="1"/>
          </p:cNvSpPr>
          <p:nvPr>
            <p:ph type="body" sz="quarter" idx="18"/>
          </p:nvPr>
        </p:nvSpPr>
        <p:spPr>
          <a:xfrm>
            <a:off x="318200" y="6339442"/>
            <a:ext cx="8509000" cy="391583"/>
          </a:xfrm>
        </p:spPr>
        <p:txBody>
          <a:bodyPr anchor="b"/>
          <a:lstStyle>
            <a:lvl1pPr marL="0" indent="0">
              <a:spcBef>
                <a:spcPts val="0"/>
              </a:spcBef>
              <a:spcAft>
                <a:spcPts val="0"/>
              </a:spcAft>
              <a:buNone/>
              <a:defRPr sz="600">
                <a:solidFill>
                  <a:srgbClr val="82786F"/>
                </a:solidFill>
              </a:defRPr>
            </a:lvl1pPr>
            <a:lvl2pPr marL="265112" indent="0">
              <a:buNone/>
              <a:defRPr sz="900"/>
            </a:lvl2pPr>
            <a:lvl3pPr marL="536575" indent="0">
              <a:buNone/>
              <a:defRPr sz="900"/>
            </a:lvl3pPr>
            <a:lvl4pPr marL="808038" indent="0">
              <a:buNone/>
              <a:defRPr sz="900"/>
            </a:lvl4pPr>
            <a:lvl5pPr marL="1073150" indent="0">
              <a:buNone/>
              <a:defRPr sz="900"/>
            </a:lvl5pPr>
          </a:lstStyle>
          <a:p>
            <a:pPr lvl="0"/>
            <a:r>
              <a:rPr lang="en-US"/>
              <a:t>Click to edit Master text styles</a:t>
            </a:r>
          </a:p>
        </p:txBody>
      </p:sp>
      <p:sp>
        <p:nvSpPr>
          <p:cNvPr id="3" name="Rectangle 23">
            <a:extLst>
              <a:ext uri="{FF2B5EF4-FFF2-40B4-BE49-F238E27FC236}">
                <a16:creationId xmlns:a16="http://schemas.microsoft.com/office/drawing/2014/main" id="{DF6B88C1-272A-CF61-E99E-29E6B381E09B}"/>
              </a:ext>
            </a:extLst>
          </p:cNvPr>
          <p:cNvSpPr>
            <a:spLocks noGrp="1" noChangeArrowheads="1"/>
          </p:cNvSpPr>
          <p:nvPr>
            <p:ph type="sldNum" sz="quarter" idx="19"/>
          </p:nvPr>
        </p:nvSpPr>
        <p:spPr/>
        <p:txBody>
          <a:bodyPr/>
          <a:lstStyle>
            <a:lvl1pPr>
              <a:defRPr/>
            </a:lvl1pPr>
          </a:lstStyle>
          <a:p>
            <a:pPr>
              <a:defRPr/>
            </a:pPr>
            <a:fld id="{6760D84F-5AED-4CAE-8447-9A8C5ABDEA31}" type="slidenum">
              <a:rPr lang="en-GB" altLang="it-IT"/>
              <a:pPr>
                <a:defRPr/>
              </a:pPr>
              <a:t>‹N›</a:t>
            </a:fld>
            <a:endParaRPr lang="en-GB" altLang="it-IT"/>
          </a:p>
        </p:txBody>
      </p:sp>
      <p:sp>
        <p:nvSpPr>
          <p:cNvPr id="4" name="Rectangle 5">
            <a:extLst>
              <a:ext uri="{FF2B5EF4-FFF2-40B4-BE49-F238E27FC236}">
                <a16:creationId xmlns:a16="http://schemas.microsoft.com/office/drawing/2014/main" id="{2B00EE89-16AD-C495-60FC-7E30650D91B1}"/>
              </a:ext>
            </a:extLst>
          </p:cNvPr>
          <p:cNvSpPr>
            <a:spLocks noGrp="1" noChangeArrowheads="1"/>
          </p:cNvSpPr>
          <p:nvPr>
            <p:ph type="ftr" sz="quarter" idx="20"/>
          </p:nvPr>
        </p:nvSpPr>
        <p:spPr/>
        <p:txBody>
          <a:bodyPr/>
          <a:lstStyle>
            <a:lvl1pPr marL="0" indent="0">
              <a:buNone/>
              <a:defRPr/>
            </a:lvl1pPr>
          </a:lstStyle>
          <a:p>
            <a:pPr>
              <a:defRPr/>
            </a:pPr>
            <a:r>
              <a:rPr lang="en-GB"/>
              <a:t>Marso </a:t>
            </a:r>
            <a:r>
              <a:rPr lang="en-GB" i="1"/>
              <a:t>et al. NEJM</a:t>
            </a:r>
            <a:r>
              <a:rPr lang="en-GB"/>
              <a:t> [in press]</a:t>
            </a:r>
            <a:endParaRPr lang="en-GB" i="1"/>
          </a:p>
        </p:txBody>
      </p:sp>
      <p:sp>
        <p:nvSpPr>
          <p:cNvPr id="5" name="Rectangle 81">
            <a:extLst>
              <a:ext uri="{FF2B5EF4-FFF2-40B4-BE49-F238E27FC236}">
                <a16:creationId xmlns:a16="http://schemas.microsoft.com/office/drawing/2014/main" id="{439CB050-9060-46B5-6722-5650B6CF8867}"/>
              </a:ext>
            </a:extLst>
          </p:cNvPr>
          <p:cNvSpPr>
            <a:spLocks noGrp="1" noChangeArrowheads="1"/>
          </p:cNvSpPr>
          <p:nvPr>
            <p:ph type="dt" sz="half" idx="21"/>
          </p:nvPr>
        </p:nvSpPr>
        <p:spPr/>
        <p:txBody>
          <a:bodyPr/>
          <a:lstStyle>
            <a:lvl1pPr>
              <a:defRPr/>
            </a:lvl1pPr>
          </a:lstStyle>
          <a:p>
            <a:pPr>
              <a:defRPr/>
            </a:pPr>
            <a:endParaRPr lang="en-GB"/>
          </a:p>
        </p:txBody>
      </p:sp>
    </p:spTree>
    <p:extLst>
      <p:ext uri="{BB962C8B-B14F-4D97-AF65-F5344CB8AC3E}">
        <p14:creationId xmlns:p14="http://schemas.microsoft.com/office/powerpoint/2010/main" val="2486602515"/>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5_Normal">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FBA2F72-6A1E-0B19-2C89-0BEC2A7CA027}"/>
              </a:ext>
            </a:extLst>
          </p:cNvPr>
          <p:cNvGraphicFramePr>
            <a:graphicFrameLocks noChangeAspect="1"/>
          </p:cNvGraphicFramePr>
          <p:nvPr>
            <p:custDataLst>
              <p:tags r:id="rId1"/>
            </p:custDataLst>
          </p:nvPr>
        </p:nvGraphicFramePr>
        <p:xfrm>
          <a:off x="1588" y="1588"/>
          <a:ext cx="1587" cy="3175"/>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a:extLst>
                          <a:ext uri="{FF2B5EF4-FFF2-40B4-BE49-F238E27FC236}">
                            <a16:creationId xmlns:a16="http://schemas.microsoft.com/office/drawing/2014/main" id="{4FBA2F72-6A1E-0B19-2C89-0BEC2A7CA0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316800" y="687229"/>
            <a:ext cx="8510400" cy="521883"/>
          </a:xfrm>
        </p:spPr>
        <p:txBody>
          <a:bodyPr/>
          <a:lstStyle>
            <a:lvl1pPr>
              <a:defRPr sz="2400"/>
            </a:lvl1pPr>
          </a:lstStyle>
          <a:p>
            <a:r>
              <a:rPr lang="en-US" noProof="0"/>
              <a:t>Click to edit Master title style</a:t>
            </a:r>
            <a:endParaRPr lang="en-GB" noProof="0" dirty="0"/>
          </a:p>
        </p:txBody>
      </p:sp>
      <p:sp>
        <p:nvSpPr>
          <p:cNvPr id="8" name="Text Placeholder 10"/>
          <p:cNvSpPr>
            <a:spLocks noGrp="1"/>
          </p:cNvSpPr>
          <p:nvPr>
            <p:ph type="body" sz="quarter" idx="18"/>
          </p:nvPr>
        </p:nvSpPr>
        <p:spPr>
          <a:xfrm>
            <a:off x="318200" y="6339442"/>
            <a:ext cx="8509000" cy="391583"/>
          </a:xfrm>
        </p:spPr>
        <p:txBody>
          <a:bodyPr anchor="b"/>
          <a:lstStyle>
            <a:lvl1pPr marL="0" indent="0">
              <a:spcBef>
                <a:spcPts val="0"/>
              </a:spcBef>
              <a:spcAft>
                <a:spcPts val="0"/>
              </a:spcAft>
              <a:buNone/>
              <a:defRPr sz="600">
                <a:solidFill>
                  <a:srgbClr val="82786F"/>
                </a:solidFill>
              </a:defRPr>
            </a:lvl1pPr>
            <a:lvl2pPr marL="265112" indent="0">
              <a:buNone/>
              <a:defRPr sz="900"/>
            </a:lvl2pPr>
            <a:lvl3pPr marL="536575" indent="0">
              <a:buNone/>
              <a:defRPr sz="900"/>
            </a:lvl3pPr>
            <a:lvl4pPr marL="808038" indent="0">
              <a:buNone/>
              <a:defRPr sz="900"/>
            </a:lvl4pPr>
            <a:lvl5pPr marL="1073150" indent="0">
              <a:buNone/>
              <a:defRPr sz="900"/>
            </a:lvl5pPr>
          </a:lstStyle>
          <a:p>
            <a:pPr lvl="0"/>
            <a:r>
              <a:rPr lang="en-US"/>
              <a:t>Click to edit Master text styles</a:t>
            </a:r>
          </a:p>
        </p:txBody>
      </p:sp>
      <p:sp>
        <p:nvSpPr>
          <p:cNvPr id="3" name="Rectangle 23">
            <a:extLst>
              <a:ext uri="{FF2B5EF4-FFF2-40B4-BE49-F238E27FC236}">
                <a16:creationId xmlns:a16="http://schemas.microsoft.com/office/drawing/2014/main" id="{71BA1876-2EA8-6FE8-68A5-2A8941A6108E}"/>
              </a:ext>
            </a:extLst>
          </p:cNvPr>
          <p:cNvSpPr>
            <a:spLocks noGrp="1" noChangeArrowheads="1"/>
          </p:cNvSpPr>
          <p:nvPr>
            <p:ph type="sldNum" sz="quarter" idx="19"/>
          </p:nvPr>
        </p:nvSpPr>
        <p:spPr/>
        <p:txBody>
          <a:bodyPr/>
          <a:lstStyle>
            <a:lvl1pPr>
              <a:defRPr/>
            </a:lvl1pPr>
          </a:lstStyle>
          <a:p>
            <a:pPr>
              <a:defRPr/>
            </a:pPr>
            <a:fld id="{2BCEB8FB-E4AB-4604-A3BA-CE8F7E1AB16B}" type="slidenum">
              <a:rPr lang="en-GB" altLang="it-IT"/>
              <a:pPr>
                <a:defRPr/>
              </a:pPr>
              <a:t>‹N›</a:t>
            </a:fld>
            <a:endParaRPr lang="en-GB" altLang="it-IT"/>
          </a:p>
        </p:txBody>
      </p:sp>
      <p:sp>
        <p:nvSpPr>
          <p:cNvPr id="4" name="Rectangle 5">
            <a:extLst>
              <a:ext uri="{FF2B5EF4-FFF2-40B4-BE49-F238E27FC236}">
                <a16:creationId xmlns:a16="http://schemas.microsoft.com/office/drawing/2014/main" id="{2EBFF394-A3FA-23BE-CD27-C826F9B3C70A}"/>
              </a:ext>
            </a:extLst>
          </p:cNvPr>
          <p:cNvSpPr>
            <a:spLocks noGrp="1" noChangeArrowheads="1"/>
          </p:cNvSpPr>
          <p:nvPr>
            <p:ph type="ftr" sz="quarter" idx="20"/>
          </p:nvPr>
        </p:nvSpPr>
        <p:spPr/>
        <p:txBody>
          <a:bodyPr/>
          <a:lstStyle>
            <a:lvl1pPr marL="0" indent="0">
              <a:buNone/>
              <a:defRPr/>
            </a:lvl1pPr>
          </a:lstStyle>
          <a:p>
            <a:pPr>
              <a:defRPr/>
            </a:pPr>
            <a:r>
              <a:rPr lang="en-GB"/>
              <a:t>Marso </a:t>
            </a:r>
            <a:r>
              <a:rPr lang="en-GB" i="1"/>
              <a:t>et al. NEJM</a:t>
            </a:r>
            <a:r>
              <a:rPr lang="en-GB"/>
              <a:t> [in press]</a:t>
            </a:r>
            <a:endParaRPr lang="en-GB" i="1"/>
          </a:p>
        </p:txBody>
      </p:sp>
      <p:sp>
        <p:nvSpPr>
          <p:cNvPr id="5" name="Rectangle 81">
            <a:extLst>
              <a:ext uri="{FF2B5EF4-FFF2-40B4-BE49-F238E27FC236}">
                <a16:creationId xmlns:a16="http://schemas.microsoft.com/office/drawing/2014/main" id="{20A6619D-FE93-4634-00EA-1CC7BBE2F951}"/>
              </a:ext>
            </a:extLst>
          </p:cNvPr>
          <p:cNvSpPr>
            <a:spLocks noGrp="1" noChangeArrowheads="1"/>
          </p:cNvSpPr>
          <p:nvPr>
            <p:ph type="dt" sz="half" idx="21"/>
          </p:nvPr>
        </p:nvSpPr>
        <p:spPr/>
        <p:txBody>
          <a:bodyPr/>
          <a:lstStyle>
            <a:lvl1pPr>
              <a:defRPr/>
            </a:lvl1pPr>
          </a:lstStyle>
          <a:p>
            <a:pPr>
              <a:defRPr/>
            </a:pPr>
            <a:endParaRPr lang="en-GB"/>
          </a:p>
        </p:txBody>
      </p:sp>
    </p:spTree>
    <p:extLst>
      <p:ext uri="{BB962C8B-B14F-4D97-AF65-F5344CB8AC3E}">
        <p14:creationId xmlns:p14="http://schemas.microsoft.com/office/powerpoint/2010/main" val="2091484757"/>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47_Trompet">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7E76EEF-5E97-7597-7872-A6123AC7C5AF}"/>
              </a:ext>
            </a:extLst>
          </p:cNvPr>
          <p:cNvGraphicFramePr>
            <a:graphicFrameLocks noChangeAspect="1"/>
          </p:cNvGraphicFramePr>
          <p:nvPr>
            <p:custDataLst>
              <p:tags r:id="rId1"/>
            </p:custDataLst>
          </p:nvPr>
        </p:nvGraphicFramePr>
        <p:xfrm>
          <a:off x="1588" y="1588"/>
          <a:ext cx="1587" cy="3175"/>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a:extLst>
                          <a:ext uri="{FF2B5EF4-FFF2-40B4-BE49-F238E27FC236}">
                            <a16:creationId xmlns:a16="http://schemas.microsoft.com/office/drawing/2014/main" id="{E7E76EEF-5E97-7597-7872-A6123AC7C5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TextBox 5">
            <a:extLst>
              <a:ext uri="{FF2B5EF4-FFF2-40B4-BE49-F238E27FC236}">
                <a16:creationId xmlns:a16="http://schemas.microsoft.com/office/drawing/2014/main" id="{01F9C116-816D-4FF3-C7D1-1BF4FCEA6987}"/>
              </a:ext>
            </a:extLst>
          </p:cNvPr>
          <p:cNvSpPr txBox="1">
            <a:spLocks noChangeArrowheads="1"/>
          </p:cNvSpPr>
          <p:nvPr userDrawn="1"/>
        </p:nvSpPr>
        <p:spPr bwMode="auto">
          <a:xfrm>
            <a:off x="317500" y="6084888"/>
            <a:ext cx="7864475" cy="231775"/>
          </a:xfrm>
          <a:prstGeom prst="rect">
            <a:avLst/>
          </a:prstGeom>
          <a:noFill/>
          <a:ln>
            <a:noFill/>
          </a:ln>
        </p:spPr>
        <p:txBody>
          <a:bodyPr>
            <a:spAutoFit/>
          </a:bodyPr>
          <a:lstStyle>
            <a:lvl1pPr eaLnBrk="0" hangingPunct="0">
              <a:defRPr sz="2400">
                <a:solidFill>
                  <a:schemeClr val="tx1"/>
                </a:solidFill>
                <a:latin typeface="Verdana" pitchFamily="34" charset="0"/>
                <a:ea typeface="MS PGothic" pitchFamily="34" charset="-128"/>
              </a:defRPr>
            </a:lvl1pPr>
            <a:lvl2pPr marL="742950" indent="-285750" eaLnBrk="0" hangingPunct="0">
              <a:defRPr sz="2400">
                <a:solidFill>
                  <a:schemeClr val="tx1"/>
                </a:solidFill>
                <a:latin typeface="Verdana" pitchFamily="34" charset="0"/>
                <a:ea typeface="MS PGothic" pitchFamily="34" charset="-128"/>
              </a:defRPr>
            </a:lvl2pPr>
            <a:lvl3pPr marL="1143000" indent="-228600" eaLnBrk="0" hangingPunct="0">
              <a:defRPr sz="2400">
                <a:solidFill>
                  <a:schemeClr val="tx1"/>
                </a:solidFill>
                <a:latin typeface="Verdana" pitchFamily="34" charset="0"/>
                <a:ea typeface="MS PGothic" pitchFamily="34" charset="-128"/>
              </a:defRPr>
            </a:lvl3pPr>
            <a:lvl4pPr marL="1600200" indent="-228600" eaLnBrk="0" hangingPunct="0">
              <a:defRPr sz="2400">
                <a:solidFill>
                  <a:schemeClr val="tx1"/>
                </a:solidFill>
                <a:latin typeface="Verdana" pitchFamily="34" charset="0"/>
                <a:ea typeface="MS PGothic" pitchFamily="34" charset="-128"/>
              </a:defRPr>
            </a:lvl4pPr>
            <a:lvl5pPr marL="2057400" indent="-228600" eaLnBrk="0" hangingPunct="0">
              <a:defRPr sz="2400">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Verdana" pitchFamily="34" charset="0"/>
                <a:ea typeface="MS PGothic" pitchFamily="34" charset="-128"/>
              </a:defRPr>
            </a:lvl9pPr>
          </a:lstStyle>
          <a:p>
            <a:pPr eaLnBrk="1" hangingPunct="1">
              <a:defRPr/>
            </a:pPr>
            <a:endParaRPr lang="en-GB" sz="900" dirty="0">
              <a:solidFill>
                <a:srgbClr val="001965"/>
              </a:solidFill>
              <a:cs typeface="Arial" charset="0"/>
            </a:endParaRPr>
          </a:p>
        </p:txBody>
      </p:sp>
      <p:sp>
        <p:nvSpPr>
          <p:cNvPr id="8" name="Rectangle 3"/>
          <p:cNvSpPr>
            <a:spLocks noGrp="1" noChangeArrowheads="1"/>
          </p:cNvSpPr>
          <p:nvPr>
            <p:ph type="subTitle" idx="14"/>
          </p:nvPr>
        </p:nvSpPr>
        <p:spPr>
          <a:xfrm>
            <a:off x="316800" y="514567"/>
            <a:ext cx="8510400" cy="171520"/>
          </a:xfrm>
        </p:spPr>
        <p:txBody>
          <a:bodyPr wrap="none" lIns="18000" anchor="ctr">
            <a:noAutofit/>
          </a:bodyPr>
          <a:lstStyle>
            <a:lvl1pPr marL="0" indent="0" algn="l">
              <a:buFontTx/>
              <a:buNone/>
              <a:defRPr sz="1100" baseline="0"/>
            </a:lvl1pPr>
          </a:lstStyle>
          <a:p>
            <a:pPr lvl="0"/>
            <a:r>
              <a:rPr lang="en-US" noProof="0"/>
              <a:t>Click to edit Master subtitle style</a:t>
            </a:r>
            <a:endParaRPr lang="en-GB" noProof="0" dirty="0"/>
          </a:p>
        </p:txBody>
      </p:sp>
      <p:sp>
        <p:nvSpPr>
          <p:cNvPr id="10" name="Title 1"/>
          <p:cNvSpPr>
            <a:spLocks noGrp="1"/>
          </p:cNvSpPr>
          <p:nvPr>
            <p:ph type="title"/>
          </p:nvPr>
        </p:nvSpPr>
        <p:spPr>
          <a:xfrm>
            <a:off x="316800" y="687229"/>
            <a:ext cx="8510400" cy="521883"/>
          </a:xfrm>
        </p:spPr>
        <p:txBody>
          <a:bodyPr/>
          <a:lstStyle>
            <a:lvl1pPr>
              <a:defRPr sz="2400"/>
            </a:lvl1pPr>
          </a:lstStyle>
          <a:p>
            <a:r>
              <a:rPr lang="en-US" noProof="0"/>
              <a:t>Click to edit Master title style</a:t>
            </a:r>
            <a:endParaRPr lang="en-GB" noProof="0" dirty="0"/>
          </a:p>
        </p:txBody>
      </p:sp>
      <p:sp>
        <p:nvSpPr>
          <p:cNvPr id="9" name="Content Placeholder 2"/>
          <p:cNvSpPr>
            <a:spLocks noGrp="1"/>
          </p:cNvSpPr>
          <p:nvPr>
            <p:ph idx="1"/>
          </p:nvPr>
        </p:nvSpPr>
        <p:spPr>
          <a:xfrm>
            <a:off x="316800" y="1749631"/>
            <a:ext cx="85104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ext Placeholder 10"/>
          <p:cNvSpPr>
            <a:spLocks noGrp="1"/>
          </p:cNvSpPr>
          <p:nvPr>
            <p:ph type="body" sz="quarter" idx="18"/>
          </p:nvPr>
        </p:nvSpPr>
        <p:spPr>
          <a:xfrm>
            <a:off x="317502" y="6085443"/>
            <a:ext cx="7864475" cy="391583"/>
          </a:xfrm>
        </p:spPr>
        <p:txBody>
          <a:bodyPr/>
          <a:lstStyle>
            <a:lvl1pPr marL="0" indent="0">
              <a:spcBef>
                <a:spcPts val="0"/>
              </a:spcBef>
              <a:spcAft>
                <a:spcPts val="0"/>
              </a:spcAft>
              <a:buNone/>
              <a:defRPr sz="900"/>
            </a:lvl1pPr>
            <a:lvl2pPr marL="265106" indent="0">
              <a:buNone/>
              <a:defRPr sz="900"/>
            </a:lvl2pPr>
            <a:lvl3pPr marL="536561" indent="0">
              <a:buNone/>
              <a:defRPr sz="900"/>
            </a:lvl3pPr>
            <a:lvl4pPr marL="808018" indent="0">
              <a:buNone/>
              <a:defRPr sz="900"/>
            </a:lvl4pPr>
            <a:lvl5pPr marL="1073123" indent="0">
              <a:buNone/>
              <a:defRPr sz="900"/>
            </a:lvl5pPr>
          </a:lstStyle>
          <a:p>
            <a:pPr lvl="0"/>
            <a:r>
              <a:rPr lang="en-US" dirty="0"/>
              <a:t>Click to edit Master text styles</a:t>
            </a:r>
          </a:p>
        </p:txBody>
      </p:sp>
      <p:sp>
        <p:nvSpPr>
          <p:cNvPr id="4" name="Rectangle 23">
            <a:extLst>
              <a:ext uri="{FF2B5EF4-FFF2-40B4-BE49-F238E27FC236}">
                <a16:creationId xmlns:a16="http://schemas.microsoft.com/office/drawing/2014/main" id="{7543D672-4307-F799-3864-99F3B9B3F917}"/>
              </a:ext>
            </a:extLst>
          </p:cNvPr>
          <p:cNvSpPr>
            <a:spLocks noGrp="1" noChangeArrowheads="1"/>
          </p:cNvSpPr>
          <p:nvPr>
            <p:ph type="sldNum" sz="quarter" idx="19"/>
          </p:nvPr>
        </p:nvSpPr>
        <p:spPr/>
        <p:txBody>
          <a:bodyPr/>
          <a:lstStyle>
            <a:lvl1pPr>
              <a:defRPr/>
            </a:lvl1pPr>
          </a:lstStyle>
          <a:p>
            <a:pPr>
              <a:defRPr/>
            </a:pPr>
            <a:fld id="{FF30BFBB-A29E-4FD7-999C-6EA6B31093D0}" type="slidenum">
              <a:rPr lang="en-GB" altLang="it-IT"/>
              <a:pPr>
                <a:defRPr/>
              </a:pPr>
              <a:t>‹N›</a:t>
            </a:fld>
            <a:endParaRPr lang="en-GB" altLang="it-IT"/>
          </a:p>
        </p:txBody>
      </p:sp>
      <p:sp>
        <p:nvSpPr>
          <p:cNvPr id="5" name="Rectangle 11">
            <a:extLst>
              <a:ext uri="{FF2B5EF4-FFF2-40B4-BE49-F238E27FC236}">
                <a16:creationId xmlns:a16="http://schemas.microsoft.com/office/drawing/2014/main" id="{F8255C12-0F47-0DC3-5859-5D25F1502C9C}"/>
              </a:ext>
            </a:extLst>
          </p:cNvPr>
          <p:cNvSpPr>
            <a:spLocks noGrp="1" noChangeArrowheads="1"/>
          </p:cNvSpPr>
          <p:nvPr>
            <p:ph type="ftr" sz="quarter" idx="20"/>
          </p:nvPr>
        </p:nvSpPr>
        <p:spPr/>
        <p:txBody>
          <a:bodyPr/>
          <a:lstStyle>
            <a:lvl1pPr marL="0" indent="0">
              <a:buNone/>
              <a:defRPr/>
            </a:lvl1pPr>
          </a:lstStyle>
          <a:p>
            <a:pPr>
              <a:defRPr/>
            </a:pPr>
            <a:r>
              <a:rPr lang="en-GB"/>
              <a:t>Marso </a:t>
            </a:r>
            <a:r>
              <a:rPr lang="en-GB" i="1"/>
              <a:t>et al. NEJM</a:t>
            </a:r>
            <a:r>
              <a:rPr lang="en-GB"/>
              <a:t> [in press]</a:t>
            </a:r>
            <a:endParaRPr lang="en-GB" i="1"/>
          </a:p>
        </p:txBody>
      </p:sp>
      <p:sp>
        <p:nvSpPr>
          <p:cNvPr id="6" name="Rectangle 81">
            <a:extLst>
              <a:ext uri="{FF2B5EF4-FFF2-40B4-BE49-F238E27FC236}">
                <a16:creationId xmlns:a16="http://schemas.microsoft.com/office/drawing/2014/main" id="{21204F56-374D-EC8F-4FBA-8320D5012BB0}"/>
              </a:ext>
            </a:extLst>
          </p:cNvPr>
          <p:cNvSpPr>
            <a:spLocks noGrp="1" noChangeArrowheads="1"/>
          </p:cNvSpPr>
          <p:nvPr>
            <p:ph type="dt" sz="half" idx="21"/>
          </p:nvPr>
        </p:nvSpPr>
        <p:spPr/>
        <p:txBody>
          <a:bodyPr/>
          <a:lstStyle>
            <a:lvl1pPr>
              <a:defRPr/>
            </a:lvl1pPr>
          </a:lstStyle>
          <a:p>
            <a:pPr>
              <a:defRPr/>
            </a:pPr>
            <a:endParaRPr lang="en-GB"/>
          </a:p>
        </p:txBody>
      </p:sp>
    </p:spTree>
    <p:extLst>
      <p:ext uri="{BB962C8B-B14F-4D97-AF65-F5344CB8AC3E}">
        <p14:creationId xmlns:p14="http://schemas.microsoft.com/office/powerpoint/2010/main" val="375532228"/>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lvl1pPr>
              <a:defRPr>
                <a:latin typeface="News Gothic MT" charset="0"/>
                <a:cs typeface="Arial" charset="0"/>
              </a:defRPr>
            </a:lvl1pPr>
          </a:lstStyle>
          <a:p>
            <a:pPr>
              <a:defRPr/>
            </a:pPr>
            <a:endParaRPr lang="it-IT"/>
          </a:p>
        </p:txBody>
      </p:sp>
      <p:sp>
        <p:nvSpPr>
          <p:cNvPr id="5" name="Segnaposto piè di pagina 4"/>
          <p:cNvSpPr>
            <a:spLocks noGrp="1"/>
          </p:cNvSpPr>
          <p:nvPr>
            <p:ph type="ftr" sz="quarter" idx="11"/>
          </p:nvPr>
        </p:nvSpPr>
        <p:spPr/>
        <p:txBody>
          <a:bodyPr/>
          <a:lstStyle>
            <a:lvl1pPr>
              <a:defRPr>
                <a:latin typeface="News Gothic MT" charset="0"/>
                <a:cs typeface="Arial"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News Gothic MT" charset="0"/>
                <a:cs typeface="Arial" charset="0"/>
              </a:defRPr>
            </a:lvl1pPr>
          </a:lstStyle>
          <a:p>
            <a:pPr>
              <a:defRPr/>
            </a:pPr>
            <a:fld id="{C6BDAF53-388C-4007-949A-33B3B5CA2026}" type="slidenum">
              <a:rPr lang="it-IT"/>
              <a:pPr>
                <a:defRPr/>
              </a:pPr>
              <a:t>‹N›</a:t>
            </a:fld>
            <a:endParaRPr lang="it-IT"/>
          </a:p>
        </p:txBody>
      </p:sp>
    </p:spTree>
    <p:extLst>
      <p:ext uri="{BB962C8B-B14F-4D97-AF65-F5344CB8AC3E}">
        <p14:creationId xmlns:p14="http://schemas.microsoft.com/office/powerpoint/2010/main" val="237025403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atin typeface="News Gothic MT" charset="0"/>
                <a:cs typeface="Arial" charset="0"/>
              </a:defRPr>
            </a:lvl1pPr>
          </a:lstStyle>
          <a:p>
            <a:pPr>
              <a:defRPr/>
            </a:pPr>
            <a:endParaRPr lang="it-IT"/>
          </a:p>
        </p:txBody>
      </p:sp>
      <p:sp>
        <p:nvSpPr>
          <p:cNvPr id="5" name="Segnaposto piè di pagina 4"/>
          <p:cNvSpPr>
            <a:spLocks noGrp="1"/>
          </p:cNvSpPr>
          <p:nvPr>
            <p:ph type="ftr" sz="quarter" idx="11"/>
          </p:nvPr>
        </p:nvSpPr>
        <p:spPr/>
        <p:txBody>
          <a:bodyPr/>
          <a:lstStyle>
            <a:lvl1pPr>
              <a:defRPr>
                <a:latin typeface="News Gothic MT" charset="0"/>
                <a:cs typeface="Arial"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News Gothic MT" charset="0"/>
                <a:cs typeface="Arial" charset="0"/>
              </a:defRPr>
            </a:lvl1pPr>
          </a:lstStyle>
          <a:p>
            <a:pPr>
              <a:defRPr/>
            </a:pPr>
            <a:fld id="{47C4900A-673D-49DD-8C11-1095829CB860}" type="slidenum">
              <a:rPr lang="it-IT"/>
              <a:pPr>
                <a:defRPr/>
              </a:pPr>
              <a:t>‹N›</a:t>
            </a:fld>
            <a:endParaRPr lang="it-IT"/>
          </a:p>
        </p:txBody>
      </p:sp>
    </p:spTree>
    <p:extLst>
      <p:ext uri="{BB962C8B-B14F-4D97-AF65-F5344CB8AC3E}">
        <p14:creationId xmlns:p14="http://schemas.microsoft.com/office/powerpoint/2010/main" val="354069909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lvl1pPr>
              <a:defRPr>
                <a:latin typeface="News Gothic MT" charset="0"/>
                <a:cs typeface="Arial" charset="0"/>
              </a:defRPr>
            </a:lvl1pPr>
          </a:lstStyle>
          <a:p>
            <a:pPr>
              <a:defRPr/>
            </a:pPr>
            <a:endParaRPr lang="it-IT"/>
          </a:p>
        </p:txBody>
      </p:sp>
      <p:sp>
        <p:nvSpPr>
          <p:cNvPr id="5" name="Segnaposto piè di pagina 4"/>
          <p:cNvSpPr>
            <a:spLocks noGrp="1"/>
          </p:cNvSpPr>
          <p:nvPr>
            <p:ph type="ftr" sz="quarter" idx="11"/>
          </p:nvPr>
        </p:nvSpPr>
        <p:spPr/>
        <p:txBody>
          <a:bodyPr/>
          <a:lstStyle>
            <a:lvl1pPr>
              <a:defRPr>
                <a:latin typeface="News Gothic MT" charset="0"/>
                <a:cs typeface="Arial"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News Gothic MT" charset="0"/>
                <a:cs typeface="Arial" charset="0"/>
              </a:defRPr>
            </a:lvl1pPr>
          </a:lstStyle>
          <a:p>
            <a:pPr>
              <a:defRPr/>
            </a:pPr>
            <a:fld id="{419D1B54-A9AA-4325-B565-22F77FBA726C}" type="slidenum">
              <a:rPr lang="it-IT"/>
              <a:pPr>
                <a:defRPr/>
              </a:pPr>
              <a:t>‹N›</a:t>
            </a:fld>
            <a:endParaRPr lang="it-IT"/>
          </a:p>
        </p:txBody>
      </p:sp>
    </p:spTree>
    <p:extLst>
      <p:ext uri="{BB962C8B-B14F-4D97-AF65-F5344CB8AC3E}">
        <p14:creationId xmlns:p14="http://schemas.microsoft.com/office/powerpoint/2010/main" val="105296162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lvl1pPr>
              <a:defRPr>
                <a:latin typeface="News Gothic MT" charset="0"/>
                <a:cs typeface="Arial" charset="0"/>
              </a:defRPr>
            </a:lvl1pPr>
          </a:lstStyle>
          <a:p>
            <a:pPr>
              <a:defRPr/>
            </a:pPr>
            <a:endParaRPr lang="it-IT"/>
          </a:p>
        </p:txBody>
      </p:sp>
      <p:sp>
        <p:nvSpPr>
          <p:cNvPr id="6" name="Segnaposto piè di pagina 5"/>
          <p:cNvSpPr>
            <a:spLocks noGrp="1"/>
          </p:cNvSpPr>
          <p:nvPr>
            <p:ph type="ftr" sz="quarter" idx="11"/>
          </p:nvPr>
        </p:nvSpPr>
        <p:spPr/>
        <p:txBody>
          <a:bodyPr/>
          <a:lstStyle>
            <a:lvl1pPr>
              <a:defRPr>
                <a:latin typeface="News Gothic MT" charset="0"/>
                <a:cs typeface="Arial" charset="0"/>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atin typeface="News Gothic MT" charset="0"/>
                <a:cs typeface="Arial" charset="0"/>
              </a:defRPr>
            </a:lvl1pPr>
          </a:lstStyle>
          <a:p>
            <a:pPr>
              <a:defRPr/>
            </a:pPr>
            <a:fld id="{E00DE708-93A6-4B51-8419-299E6FF71955}" type="slidenum">
              <a:rPr lang="it-IT"/>
              <a:pPr>
                <a:defRPr/>
              </a:pPr>
              <a:t>‹N›</a:t>
            </a:fld>
            <a:endParaRPr lang="it-IT"/>
          </a:p>
        </p:txBody>
      </p:sp>
    </p:spTree>
    <p:extLst>
      <p:ext uri="{BB962C8B-B14F-4D97-AF65-F5344CB8AC3E}">
        <p14:creationId xmlns:p14="http://schemas.microsoft.com/office/powerpoint/2010/main" val="233178122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lvl1pPr>
              <a:defRPr>
                <a:latin typeface="News Gothic MT" charset="0"/>
                <a:cs typeface="Arial" charset="0"/>
              </a:defRPr>
            </a:lvl1pPr>
          </a:lstStyle>
          <a:p>
            <a:pPr>
              <a:defRPr/>
            </a:pPr>
            <a:endParaRPr lang="it-IT"/>
          </a:p>
        </p:txBody>
      </p:sp>
      <p:sp>
        <p:nvSpPr>
          <p:cNvPr id="8" name="Segnaposto piè di pagina 7"/>
          <p:cNvSpPr>
            <a:spLocks noGrp="1"/>
          </p:cNvSpPr>
          <p:nvPr>
            <p:ph type="ftr" sz="quarter" idx="11"/>
          </p:nvPr>
        </p:nvSpPr>
        <p:spPr/>
        <p:txBody>
          <a:bodyPr/>
          <a:lstStyle>
            <a:lvl1pPr>
              <a:defRPr>
                <a:latin typeface="News Gothic MT" charset="0"/>
                <a:cs typeface="Arial" charset="0"/>
              </a:defRPr>
            </a:lvl1pPr>
          </a:lstStyle>
          <a:p>
            <a:pPr>
              <a:defRPr/>
            </a:pPr>
            <a:endParaRPr lang="it-IT"/>
          </a:p>
        </p:txBody>
      </p:sp>
      <p:sp>
        <p:nvSpPr>
          <p:cNvPr id="9" name="Segnaposto numero diapositiva 8"/>
          <p:cNvSpPr>
            <a:spLocks noGrp="1"/>
          </p:cNvSpPr>
          <p:nvPr>
            <p:ph type="sldNum" sz="quarter" idx="12"/>
          </p:nvPr>
        </p:nvSpPr>
        <p:spPr/>
        <p:txBody>
          <a:bodyPr/>
          <a:lstStyle>
            <a:lvl1pPr>
              <a:defRPr>
                <a:latin typeface="News Gothic MT" charset="0"/>
                <a:cs typeface="Arial" charset="0"/>
              </a:defRPr>
            </a:lvl1pPr>
          </a:lstStyle>
          <a:p>
            <a:pPr>
              <a:defRPr/>
            </a:pPr>
            <a:fld id="{B5A01097-DD96-47B1-B56D-1E5F8D278818}" type="slidenum">
              <a:rPr lang="it-IT"/>
              <a:pPr>
                <a:defRPr/>
              </a:pPr>
              <a:t>‹N›</a:t>
            </a:fld>
            <a:endParaRPr lang="it-IT"/>
          </a:p>
        </p:txBody>
      </p:sp>
    </p:spTree>
    <p:extLst>
      <p:ext uri="{BB962C8B-B14F-4D97-AF65-F5344CB8AC3E}">
        <p14:creationId xmlns:p14="http://schemas.microsoft.com/office/powerpoint/2010/main" val="36590685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lvl1pPr>
              <a:defRPr>
                <a:latin typeface="News Gothic MT" charset="0"/>
                <a:cs typeface="Arial" charset="0"/>
              </a:defRPr>
            </a:lvl1pPr>
          </a:lstStyle>
          <a:p>
            <a:pPr>
              <a:defRPr/>
            </a:pPr>
            <a:endParaRPr lang="it-IT"/>
          </a:p>
        </p:txBody>
      </p:sp>
      <p:sp>
        <p:nvSpPr>
          <p:cNvPr id="4" name="Segnaposto piè di pagina 3"/>
          <p:cNvSpPr>
            <a:spLocks noGrp="1"/>
          </p:cNvSpPr>
          <p:nvPr>
            <p:ph type="ftr" sz="quarter" idx="11"/>
          </p:nvPr>
        </p:nvSpPr>
        <p:spPr/>
        <p:txBody>
          <a:bodyPr/>
          <a:lstStyle>
            <a:lvl1pPr>
              <a:defRPr>
                <a:latin typeface="News Gothic MT" charset="0"/>
                <a:cs typeface="Arial" charset="0"/>
              </a:defRPr>
            </a:lvl1pPr>
          </a:lstStyle>
          <a:p>
            <a:pPr>
              <a:defRPr/>
            </a:pPr>
            <a:endParaRPr lang="it-IT"/>
          </a:p>
        </p:txBody>
      </p:sp>
      <p:sp>
        <p:nvSpPr>
          <p:cNvPr id="5" name="Segnaposto numero diapositiva 4"/>
          <p:cNvSpPr>
            <a:spLocks noGrp="1"/>
          </p:cNvSpPr>
          <p:nvPr>
            <p:ph type="sldNum" sz="quarter" idx="12"/>
          </p:nvPr>
        </p:nvSpPr>
        <p:spPr/>
        <p:txBody>
          <a:bodyPr/>
          <a:lstStyle>
            <a:lvl1pPr>
              <a:defRPr>
                <a:latin typeface="News Gothic MT" charset="0"/>
                <a:cs typeface="Arial" charset="0"/>
              </a:defRPr>
            </a:lvl1pPr>
          </a:lstStyle>
          <a:p>
            <a:pPr>
              <a:defRPr/>
            </a:pPr>
            <a:fld id="{842FCFA1-EC8D-495B-88FC-CB36501D4E63}" type="slidenum">
              <a:rPr lang="it-IT"/>
              <a:pPr>
                <a:defRPr/>
              </a:pPr>
              <a:t>‹N›</a:t>
            </a:fld>
            <a:endParaRPr lang="it-IT"/>
          </a:p>
        </p:txBody>
      </p:sp>
    </p:spTree>
    <p:extLst>
      <p:ext uri="{BB962C8B-B14F-4D97-AF65-F5344CB8AC3E}">
        <p14:creationId xmlns:p14="http://schemas.microsoft.com/office/powerpoint/2010/main" val="2241569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B1ED9C-7E04-4261-83B7-3A3530DB681F}" type="datetimeFigureOut">
              <a:rPr lang="fr-CH" smtClean="0"/>
              <a:t>15.11.2023</a:t>
            </a:fld>
            <a:endParaRPr lang="fr-CH"/>
          </a:p>
        </p:txBody>
      </p:sp>
      <p:sp>
        <p:nvSpPr>
          <p:cNvPr id="6" name="Footer Placeholder 5"/>
          <p:cNvSpPr>
            <a:spLocks noGrp="1"/>
          </p:cNvSpPr>
          <p:nvPr>
            <p:ph type="ftr" sz="quarter" idx="11"/>
          </p:nvPr>
        </p:nvSpPr>
        <p:spPr/>
        <p:txBody>
          <a:bodyPr/>
          <a:lstStyle/>
          <a:p>
            <a:endParaRPr lang="fr-CH"/>
          </a:p>
        </p:txBody>
      </p:sp>
      <p:sp>
        <p:nvSpPr>
          <p:cNvPr id="7" name="Slide Number Placeholder 6"/>
          <p:cNvSpPr>
            <a:spLocks noGrp="1"/>
          </p:cNvSpPr>
          <p:nvPr>
            <p:ph type="sldNum" sz="quarter" idx="12"/>
          </p:nvPr>
        </p:nvSpPr>
        <p:spPr/>
        <p:txBody>
          <a:bodyPr/>
          <a:lstStyle/>
          <a:p>
            <a:fld id="{8F321511-2785-4D37-B76B-4FBE8C61C88C}" type="slidenum">
              <a:rPr lang="fr-CH" smtClean="0"/>
              <a:t>‹N›</a:t>
            </a:fld>
            <a:endParaRPr lang="fr-CH"/>
          </a:p>
        </p:txBody>
      </p:sp>
    </p:spTree>
    <p:extLst>
      <p:ext uri="{BB962C8B-B14F-4D97-AF65-F5344CB8AC3E}">
        <p14:creationId xmlns:p14="http://schemas.microsoft.com/office/powerpoint/2010/main" val="112922996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atin typeface="News Gothic MT" charset="0"/>
                <a:cs typeface="Arial" charset="0"/>
              </a:defRPr>
            </a:lvl1pPr>
          </a:lstStyle>
          <a:p>
            <a:pPr>
              <a:defRPr/>
            </a:pPr>
            <a:endParaRPr lang="it-IT"/>
          </a:p>
        </p:txBody>
      </p:sp>
      <p:sp>
        <p:nvSpPr>
          <p:cNvPr id="3" name="Segnaposto piè di pagina 2"/>
          <p:cNvSpPr>
            <a:spLocks noGrp="1"/>
          </p:cNvSpPr>
          <p:nvPr>
            <p:ph type="ftr" sz="quarter" idx="11"/>
          </p:nvPr>
        </p:nvSpPr>
        <p:spPr/>
        <p:txBody>
          <a:bodyPr/>
          <a:lstStyle>
            <a:lvl1pPr>
              <a:defRPr>
                <a:latin typeface="News Gothic MT" charset="0"/>
                <a:cs typeface="Arial" charset="0"/>
              </a:defRPr>
            </a:lvl1pPr>
          </a:lstStyle>
          <a:p>
            <a:pPr>
              <a:defRPr/>
            </a:pPr>
            <a:endParaRPr lang="it-IT"/>
          </a:p>
        </p:txBody>
      </p:sp>
      <p:sp>
        <p:nvSpPr>
          <p:cNvPr id="4" name="Segnaposto numero diapositiva 3"/>
          <p:cNvSpPr>
            <a:spLocks noGrp="1"/>
          </p:cNvSpPr>
          <p:nvPr>
            <p:ph type="sldNum" sz="quarter" idx="12"/>
          </p:nvPr>
        </p:nvSpPr>
        <p:spPr/>
        <p:txBody>
          <a:bodyPr/>
          <a:lstStyle>
            <a:lvl1pPr>
              <a:defRPr>
                <a:latin typeface="News Gothic MT" charset="0"/>
                <a:cs typeface="Arial" charset="0"/>
              </a:defRPr>
            </a:lvl1pPr>
          </a:lstStyle>
          <a:p>
            <a:pPr>
              <a:defRPr/>
            </a:pPr>
            <a:fld id="{93E94C9F-0E4B-460E-B4BA-6AE512F051E4}" type="slidenum">
              <a:rPr lang="it-IT"/>
              <a:pPr>
                <a:defRPr/>
              </a:pPr>
              <a:t>‹N›</a:t>
            </a:fld>
            <a:endParaRPr lang="it-IT"/>
          </a:p>
        </p:txBody>
      </p:sp>
    </p:spTree>
    <p:extLst>
      <p:ext uri="{BB962C8B-B14F-4D97-AF65-F5344CB8AC3E}">
        <p14:creationId xmlns:p14="http://schemas.microsoft.com/office/powerpoint/2010/main" val="417222096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lvl1pPr>
              <a:defRPr>
                <a:latin typeface="News Gothic MT" charset="0"/>
                <a:cs typeface="Arial" charset="0"/>
              </a:defRPr>
            </a:lvl1pPr>
          </a:lstStyle>
          <a:p>
            <a:pPr>
              <a:defRPr/>
            </a:pPr>
            <a:endParaRPr lang="it-IT"/>
          </a:p>
        </p:txBody>
      </p:sp>
      <p:sp>
        <p:nvSpPr>
          <p:cNvPr id="6" name="Segnaposto piè di pagina 5"/>
          <p:cNvSpPr>
            <a:spLocks noGrp="1"/>
          </p:cNvSpPr>
          <p:nvPr>
            <p:ph type="ftr" sz="quarter" idx="11"/>
          </p:nvPr>
        </p:nvSpPr>
        <p:spPr/>
        <p:txBody>
          <a:bodyPr/>
          <a:lstStyle>
            <a:lvl1pPr>
              <a:defRPr>
                <a:latin typeface="News Gothic MT" charset="0"/>
                <a:cs typeface="Arial" charset="0"/>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atin typeface="News Gothic MT" charset="0"/>
                <a:cs typeface="Arial" charset="0"/>
              </a:defRPr>
            </a:lvl1pPr>
          </a:lstStyle>
          <a:p>
            <a:pPr>
              <a:defRPr/>
            </a:pPr>
            <a:fld id="{98B795CF-153E-4BCE-B9D9-8D72F4A6CE52}" type="slidenum">
              <a:rPr lang="it-IT"/>
              <a:pPr>
                <a:defRPr/>
              </a:pPr>
              <a:t>‹N›</a:t>
            </a:fld>
            <a:endParaRPr lang="it-IT"/>
          </a:p>
        </p:txBody>
      </p:sp>
    </p:spTree>
    <p:extLst>
      <p:ext uri="{BB962C8B-B14F-4D97-AF65-F5344CB8AC3E}">
        <p14:creationId xmlns:p14="http://schemas.microsoft.com/office/powerpoint/2010/main" val="31980914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lvl1pPr>
              <a:defRPr>
                <a:latin typeface="News Gothic MT" charset="0"/>
                <a:cs typeface="Arial" charset="0"/>
              </a:defRPr>
            </a:lvl1pPr>
          </a:lstStyle>
          <a:p>
            <a:pPr>
              <a:defRPr/>
            </a:pPr>
            <a:endParaRPr lang="it-IT"/>
          </a:p>
        </p:txBody>
      </p:sp>
      <p:sp>
        <p:nvSpPr>
          <p:cNvPr id="6" name="Segnaposto piè di pagina 5"/>
          <p:cNvSpPr>
            <a:spLocks noGrp="1"/>
          </p:cNvSpPr>
          <p:nvPr>
            <p:ph type="ftr" sz="quarter" idx="11"/>
          </p:nvPr>
        </p:nvSpPr>
        <p:spPr/>
        <p:txBody>
          <a:bodyPr/>
          <a:lstStyle>
            <a:lvl1pPr>
              <a:defRPr>
                <a:latin typeface="News Gothic MT" charset="0"/>
                <a:cs typeface="Arial" charset="0"/>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atin typeface="News Gothic MT" charset="0"/>
                <a:cs typeface="Arial" charset="0"/>
              </a:defRPr>
            </a:lvl1pPr>
          </a:lstStyle>
          <a:p>
            <a:pPr>
              <a:defRPr/>
            </a:pPr>
            <a:fld id="{7CB9819C-FF2F-45EA-91E8-A16873580D32}" type="slidenum">
              <a:rPr lang="it-IT"/>
              <a:pPr>
                <a:defRPr/>
              </a:pPr>
              <a:t>‹N›</a:t>
            </a:fld>
            <a:endParaRPr lang="it-IT"/>
          </a:p>
        </p:txBody>
      </p:sp>
    </p:spTree>
    <p:extLst>
      <p:ext uri="{BB962C8B-B14F-4D97-AF65-F5344CB8AC3E}">
        <p14:creationId xmlns:p14="http://schemas.microsoft.com/office/powerpoint/2010/main" val="209627902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atin typeface="News Gothic MT" charset="0"/>
                <a:cs typeface="Arial" charset="0"/>
              </a:defRPr>
            </a:lvl1pPr>
          </a:lstStyle>
          <a:p>
            <a:pPr>
              <a:defRPr/>
            </a:pPr>
            <a:endParaRPr lang="it-IT"/>
          </a:p>
        </p:txBody>
      </p:sp>
      <p:sp>
        <p:nvSpPr>
          <p:cNvPr id="5" name="Segnaposto piè di pagina 4"/>
          <p:cNvSpPr>
            <a:spLocks noGrp="1"/>
          </p:cNvSpPr>
          <p:nvPr>
            <p:ph type="ftr" sz="quarter" idx="11"/>
          </p:nvPr>
        </p:nvSpPr>
        <p:spPr/>
        <p:txBody>
          <a:bodyPr/>
          <a:lstStyle>
            <a:lvl1pPr>
              <a:defRPr>
                <a:latin typeface="News Gothic MT" charset="0"/>
                <a:cs typeface="Arial"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News Gothic MT" charset="0"/>
                <a:cs typeface="Arial" charset="0"/>
              </a:defRPr>
            </a:lvl1pPr>
          </a:lstStyle>
          <a:p>
            <a:pPr>
              <a:defRPr/>
            </a:pPr>
            <a:fld id="{72E7BC11-CD74-4EC2-AE66-19E7861BDD9E}" type="slidenum">
              <a:rPr lang="it-IT"/>
              <a:pPr>
                <a:defRPr/>
              </a:pPr>
              <a:t>‹N›</a:t>
            </a:fld>
            <a:endParaRPr lang="it-IT"/>
          </a:p>
        </p:txBody>
      </p:sp>
    </p:spTree>
    <p:extLst>
      <p:ext uri="{BB962C8B-B14F-4D97-AF65-F5344CB8AC3E}">
        <p14:creationId xmlns:p14="http://schemas.microsoft.com/office/powerpoint/2010/main" val="238800292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atin typeface="News Gothic MT" charset="0"/>
                <a:cs typeface="Arial" charset="0"/>
              </a:defRPr>
            </a:lvl1pPr>
          </a:lstStyle>
          <a:p>
            <a:pPr>
              <a:defRPr/>
            </a:pPr>
            <a:endParaRPr lang="it-IT"/>
          </a:p>
        </p:txBody>
      </p:sp>
      <p:sp>
        <p:nvSpPr>
          <p:cNvPr id="5" name="Segnaposto piè di pagina 4"/>
          <p:cNvSpPr>
            <a:spLocks noGrp="1"/>
          </p:cNvSpPr>
          <p:nvPr>
            <p:ph type="ftr" sz="quarter" idx="11"/>
          </p:nvPr>
        </p:nvSpPr>
        <p:spPr/>
        <p:txBody>
          <a:bodyPr/>
          <a:lstStyle>
            <a:lvl1pPr>
              <a:defRPr>
                <a:latin typeface="News Gothic MT" charset="0"/>
                <a:cs typeface="Arial"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News Gothic MT" charset="0"/>
                <a:cs typeface="Arial" charset="0"/>
              </a:defRPr>
            </a:lvl1pPr>
          </a:lstStyle>
          <a:p>
            <a:pPr>
              <a:defRPr/>
            </a:pPr>
            <a:fld id="{A04D12ED-5118-442E-886A-B2AC33E78A2E}" type="slidenum">
              <a:rPr lang="it-IT"/>
              <a:pPr>
                <a:defRPr/>
              </a:pPr>
              <a:t>‹N›</a:t>
            </a:fld>
            <a:endParaRPr lang="it-IT"/>
          </a:p>
        </p:txBody>
      </p:sp>
    </p:spTree>
    <p:extLst>
      <p:ext uri="{BB962C8B-B14F-4D97-AF65-F5344CB8AC3E}">
        <p14:creationId xmlns:p14="http://schemas.microsoft.com/office/powerpoint/2010/main" val="285501583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abella 2"/>
          <p:cNvSpPr>
            <a:spLocks noGrp="1"/>
          </p:cNvSpPr>
          <p:nvPr>
            <p:ph type="tbl" idx="1"/>
          </p:nvPr>
        </p:nvSpPr>
        <p:spPr>
          <a:xfrm>
            <a:off x="457200" y="1600200"/>
            <a:ext cx="8229600" cy="4525963"/>
          </a:xfrm>
        </p:spPr>
        <p:txBody>
          <a:bodyPr/>
          <a:lstStyle/>
          <a:p>
            <a:pPr lvl="0"/>
            <a:endParaRPr lang="it-IT" noProof="0"/>
          </a:p>
        </p:txBody>
      </p:sp>
      <p:sp>
        <p:nvSpPr>
          <p:cNvPr id="4" name="Segnaposto data 3"/>
          <p:cNvSpPr>
            <a:spLocks noGrp="1"/>
          </p:cNvSpPr>
          <p:nvPr>
            <p:ph type="dt" sz="half" idx="10"/>
          </p:nvPr>
        </p:nvSpPr>
        <p:spPr/>
        <p:txBody>
          <a:bodyPr/>
          <a:lstStyle>
            <a:lvl1pPr>
              <a:defRPr>
                <a:latin typeface="News Gothic MT" charset="0"/>
                <a:cs typeface="Arial" charset="0"/>
              </a:defRPr>
            </a:lvl1pPr>
          </a:lstStyle>
          <a:p>
            <a:pPr>
              <a:defRPr/>
            </a:pPr>
            <a:endParaRPr lang="it-IT"/>
          </a:p>
        </p:txBody>
      </p:sp>
      <p:sp>
        <p:nvSpPr>
          <p:cNvPr id="5" name="Segnaposto piè di pagina 4"/>
          <p:cNvSpPr>
            <a:spLocks noGrp="1"/>
          </p:cNvSpPr>
          <p:nvPr>
            <p:ph type="ftr" sz="quarter" idx="11"/>
          </p:nvPr>
        </p:nvSpPr>
        <p:spPr/>
        <p:txBody>
          <a:bodyPr/>
          <a:lstStyle>
            <a:lvl1pPr>
              <a:defRPr>
                <a:latin typeface="News Gothic MT" charset="0"/>
                <a:cs typeface="Arial"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News Gothic MT" charset="0"/>
                <a:cs typeface="Arial" charset="0"/>
              </a:defRPr>
            </a:lvl1pPr>
          </a:lstStyle>
          <a:p>
            <a:pPr>
              <a:defRPr/>
            </a:pPr>
            <a:fld id="{C32231BF-868F-4E96-AABA-4C4DD321250F}" type="slidenum">
              <a:rPr lang="it-IT"/>
              <a:pPr>
                <a:defRPr/>
              </a:pPr>
              <a:t>‹N›</a:t>
            </a:fld>
            <a:endParaRPr lang="it-IT"/>
          </a:p>
        </p:txBody>
      </p:sp>
    </p:spTree>
    <p:extLst>
      <p:ext uri="{BB962C8B-B14F-4D97-AF65-F5344CB8AC3E}">
        <p14:creationId xmlns:p14="http://schemas.microsoft.com/office/powerpoint/2010/main" val="180811810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AndTwoObj" preserve="1">
  <p:cSld name="Titolo, contenu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600200"/>
            <a:ext cx="4038600" cy="21859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4648200" y="3938588"/>
            <a:ext cx="4038600" cy="218757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data 5"/>
          <p:cNvSpPr>
            <a:spLocks noGrp="1"/>
          </p:cNvSpPr>
          <p:nvPr>
            <p:ph type="dt" sz="half" idx="10"/>
          </p:nvPr>
        </p:nvSpPr>
        <p:spPr/>
        <p:txBody>
          <a:bodyPr/>
          <a:lstStyle>
            <a:lvl1pPr>
              <a:defRPr>
                <a:latin typeface="News Gothic MT" charset="0"/>
                <a:cs typeface="Arial" charset="0"/>
              </a:defRPr>
            </a:lvl1pPr>
          </a:lstStyle>
          <a:p>
            <a:pPr>
              <a:defRPr/>
            </a:pPr>
            <a:endParaRPr lang="it-IT"/>
          </a:p>
        </p:txBody>
      </p:sp>
      <p:sp>
        <p:nvSpPr>
          <p:cNvPr id="7" name="Segnaposto piè di pagina 6"/>
          <p:cNvSpPr>
            <a:spLocks noGrp="1"/>
          </p:cNvSpPr>
          <p:nvPr>
            <p:ph type="ftr" sz="quarter" idx="11"/>
          </p:nvPr>
        </p:nvSpPr>
        <p:spPr/>
        <p:txBody>
          <a:bodyPr/>
          <a:lstStyle>
            <a:lvl1pPr>
              <a:defRPr>
                <a:latin typeface="News Gothic MT" charset="0"/>
                <a:cs typeface="Arial" charset="0"/>
              </a:defRPr>
            </a:lvl1pPr>
          </a:lstStyle>
          <a:p>
            <a:pPr>
              <a:defRPr/>
            </a:pPr>
            <a:endParaRPr lang="it-IT"/>
          </a:p>
        </p:txBody>
      </p:sp>
      <p:sp>
        <p:nvSpPr>
          <p:cNvPr id="8" name="Segnaposto numero diapositiva 7"/>
          <p:cNvSpPr>
            <a:spLocks noGrp="1"/>
          </p:cNvSpPr>
          <p:nvPr>
            <p:ph type="sldNum" sz="quarter" idx="12"/>
          </p:nvPr>
        </p:nvSpPr>
        <p:spPr/>
        <p:txBody>
          <a:bodyPr/>
          <a:lstStyle>
            <a:lvl1pPr>
              <a:defRPr>
                <a:latin typeface="News Gothic MT" charset="0"/>
                <a:cs typeface="Arial" charset="0"/>
              </a:defRPr>
            </a:lvl1pPr>
          </a:lstStyle>
          <a:p>
            <a:pPr>
              <a:defRPr/>
            </a:pPr>
            <a:fld id="{014277A7-8088-4170-993D-93B203654529}" type="slidenum">
              <a:rPr lang="it-IT"/>
              <a:pPr>
                <a:defRPr/>
              </a:pPr>
              <a:t>‹N›</a:t>
            </a:fld>
            <a:endParaRPr lang="it-IT"/>
          </a:p>
        </p:txBody>
      </p:sp>
    </p:spTree>
    <p:extLst>
      <p:ext uri="{BB962C8B-B14F-4D97-AF65-F5344CB8AC3E}">
        <p14:creationId xmlns:p14="http://schemas.microsoft.com/office/powerpoint/2010/main" val="199284639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lvl1pPr>
              <a:defRPr>
                <a:latin typeface="News Gothic MT" charset="0"/>
                <a:cs typeface="Arial" charset="0"/>
              </a:defRPr>
            </a:lvl1pPr>
          </a:lstStyle>
          <a:p>
            <a:pPr>
              <a:defRPr/>
            </a:pPr>
            <a:endParaRPr lang="it-IT"/>
          </a:p>
        </p:txBody>
      </p:sp>
      <p:sp>
        <p:nvSpPr>
          <p:cNvPr id="6" name="Segnaposto piè di pagina 5"/>
          <p:cNvSpPr>
            <a:spLocks noGrp="1"/>
          </p:cNvSpPr>
          <p:nvPr>
            <p:ph type="ftr" sz="quarter" idx="11"/>
          </p:nvPr>
        </p:nvSpPr>
        <p:spPr/>
        <p:txBody>
          <a:bodyPr/>
          <a:lstStyle>
            <a:lvl1pPr>
              <a:defRPr>
                <a:latin typeface="News Gothic MT" charset="0"/>
                <a:cs typeface="Arial" charset="0"/>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atin typeface="News Gothic MT" charset="0"/>
                <a:cs typeface="Arial" charset="0"/>
              </a:defRPr>
            </a:lvl1pPr>
          </a:lstStyle>
          <a:p>
            <a:pPr>
              <a:defRPr/>
            </a:pPr>
            <a:fld id="{E3AA2F9C-ACE8-493E-B953-4C3D858802AE}" type="slidenum">
              <a:rPr lang="it-IT"/>
              <a:pPr>
                <a:defRPr/>
              </a:pPr>
              <a:t>‹N›</a:t>
            </a:fld>
            <a:endParaRPr lang="it-IT"/>
          </a:p>
        </p:txBody>
      </p:sp>
    </p:spTree>
    <p:extLst>
      <p:ext uri="{BB962C8B-B14F-4D97-AF65-F5344CB8AC3E}">
        <p14:creationId xmlns:p14="http://schemas.microsoft.com/office/powerpoint/2010/main" val="100616721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2938" y="1997274"/>
            <a:ext cx="7286625" cy="1378148"/>
          </a:xfrm>
        </p:spPr>
        <p:txBody>
          <a:bodyPr/>
          <a:lstStyle/>
          <a:p>
            <a:r>
              <a:rPr lang="en-US"/>
              <a:t>Click to edit Master title style</a:t>
            </a:r>
          </a:p>
        </p:txBody>
      </p:sp>
      <p:sp>
        <p:nvSpPr>
          <p:cNvPr id="3" name="Subtitle 2"/>
          <p:cNvSpPr>
            <a:spLocks noGrp="1"/>
          </p:cNvSpPr>
          <p:nvPr>
            <p:ph type="subTitle" idx="1"/>
          </p:nvPr>
        </p:nvSpPr>
        <p:spPr>
          <a:xfrm>
            <a:off x="1285875" y="3643312"/>
            <a:ext cx="6000750" cy="1643063"/>
          </a:xfrm>
        </p:spPr>
        <p:txBody>
          <a:bodyPr/>
          <a:lstStyle>
            <a:lvl1pPr marL="0" indent="0" algn="ctr">
              <a:buNone/>
              <a:defRPr>
                <a:solidFill>
                  <a:schemeClr val="tx1">
                    <a:tint val="75000"/>
                  </a:schemeClr>
                </a:solidFill>
              </a:defRPr>
            </a:lvl1pPr>
            <a:lvl2pPr marL="428625" indent="0" algn="ctr">
              <a:buNone/>
              <a:defRPr>
                <a:solidFill>
                  <a:schemeClr val="tx1">
                    <a:tint val="75000"/>
                  </a:schemeClr>
                </a:solidFill>
              </a:defRPr>
            </a:lvl2pPr>
            <a:lvl3pPr marL="857250" indent="0" algn="ctr">
              <a:buNone/>
              <a:defRPr>
                <a:solidFill>
                  <a:schemeClr val="tx1">
                    <a:tint val="75000"/>
                  </a:schemeClr>
                </a:solidFill>
              </a:defRPr>
            </a:lvl3pPr>
            <a:lvl4pPr marL="1285875" indent="0" algn="ctr">
              <a:buNone/>
              <a:defRPr>
                <a:solidFill>
                  <a:schemeClr val="tx1">
                    <a:tint val="75000"/>
                  </a:schemeClr>
                </a:solidFill>
              </a:defRPr>
            </a:lvl4pPr>
            <a:lvl5pPr marL="1714500" indent="0" algn="ctr">
              <a:buNone/>
              <a:defRPr>
                <a:solidFill>
                  <a:schemeClr val="tx1">
                    <a:tint val="75000"/>
                  </a:schemeClr>
                </a:solidFill>
              </a:defRPr>
            </a:lvl5pPr>
            <a:lvl6pPr marL="2143125" indent="0" algn="ctr">
              <a:buNone/>
              <a:defRPr>
                <a:solidFill>
                  <a:schemeClr val="tx1">
                    <a:tint val="75000"/>
                  </a:schemeClr>
                </a:solidFill>
              </a:defRPr>
            </a:lvl6pPr>
            <a:lvl7pPr marL="2571750" indent="0" algn="ctr">
              <a:buNone/>
              <a:defRPr>
                <a:solidFill>
                  <a:schemeClr val="tx1">
                    <a:tint val="75000"/>
                  </a:schemeClr>
                </a:solidFill>
              </a:defRPr>
            </a:lvl7pPr>
            <a:lvl8pPr marL="3000375" indent="0" algn="ctr">
              <a:buNone/>
              <a:defRPr>
                <a:solidFill>
                  <a:schemeClr val="tx1">
                    <a:tint val="75000"/>
                  </a:schemeClr>
                </a:solidFill>
              </a:defRPr>
            </a:lvl8pPr>
            <a:lvl9pPr marL="34290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0CDBA65C-4927-FE6B-5B0D-2B7E98A53711}"/>
              </a:ext>
            </a:extLst>
          </p:cNvPr>
          <p:cNvSpPr>
            <a:spLocks noGrp="1"/>
          </p:cNvSpPr>
          <p:nvPr>
            <p:ph type="dt" sz="half" idx="10"/>
          </p:nvPr>
        </p:nvSpPr>
        <p:spPr/>
        <p:txBody>
          <a:bodyPr/>
          <a:lstStyle>
            <a:lvl1pPr>
              <a:defRPr/>
            </a:lvl1pPr>
          </a:lstStyle>
          <a:p>
            <a:pPr>
              <a:defRPr/>
            </a:pPr>
            <a:fld id="{FF57BA38-4191-422E-A76C-9FE50A774887}" type="datetimeFigureOut">
              <a:rPr lang="en-US"/>
              <a:pPr>
                <a:defRPr/>
              </a:pPr>
              <a:t>11/15/2023</a:t>
            </a:fld>
            <a:endParaRPr lang="en-US"/>
          </a:p>
        </p:txBody>
      </p:sp>
      <p:sp>
        <p:nvSpPr>
          <p:cNvPr id="5" name="Footer Placeholder 4">
            <a:extLst>
              <a:ext uri="{FF2B5EF4-FFF2-40B4-BE49-F238E27FC236}">
                <a16:creationId xmlns:a16="http://schemas.microsoft.com/office/drawing/2014/main" id="{5F4E3A9F-8239-1459-A2DE-D1AE969D35A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DD32996-C216-C764-D8C4-8C4B68CCBAB4}"/>
              </a:ext>
            </a:extLst>
          </p:cNvPr>
          <p:cNvSpPr>
            <a:spLocks noGrp="1"/>
          </p:cNvSpPr>
          <p:nvPr>
            <p:ph type="sldNum" sz="quarter" idx="12"/>
          </p:nvPr>
        </p:nvSpPr>
        <p:spPr/>
        <p:txBody>
          <a:bodyPr/>
          <a:lstStyle>
            <a:lvl1pPr>
              <a:defRPr/>
            </a:lvl1pPr>
          </a:lstStyle>
          <a:p>
            <a:pPr>
              <a:defRPr/>
            </a:pPr>
            <a:fld id="{F357C9C2-CECB-4C65-BACE-D45068248044}" type="slidenum">
              <a:rPr lang="en-US" altLang="it-IT"/>
              <a:pPr>
                <a:defRPr/>
              </a:pPr>
              <a:t>‹N›</a:t>
            </a:fld>
            <a:endParaRPr lang="en-US" altLang="it-IT"/>
          </a:p>
        </p:txBody>
      </p:sp>
    </p:spTree>
    <p:extLst>
      <p:ext uri="{BB962C8B-B14F-4D97-AF65-F5344CB8AC3E}">
        <p14:creationId xmlns:p14="http://schemas.microsoft.com/office/powerpoint/2010/main" val="266414064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11EB3A-E123-21C4-A95C-355806495091}"/>
              </a:ext>
            </a:extLst>
          </p:cNvPr>
          <p:cNvSpPr>
            <a:spLocks noGrp="1"/>
          </p:cNvSpPr>
          <p:nvPr>
            <p:ph type="dt" sz="half" idx="10"/>
          </p:nvPr>
        </p:nvSpPr>
        <p:spPr/>
        <p:txBody>
          <a:bodyPr/>
          <a:lstStyle>
            <a:lvl1pPr>
              <a:defRPr/>
            </a:lvl1pPr>
          </a:lstStyle>
          <a:p>
            <a:pPr>
              <a:defRPr/>
            </a:pPr>
            <a:fld id="{C6DBBF50-4E1F-42ED-8624-28C8BA101075}" type="datetimeFigureOut">
              <a:rPr lang="en-US"/>
              <a:pPr>
                <a:defRPr/>
              </a:pPr>
              <a:t>11/15/2023</a:t>
            </a:fld>
            <a:endParaRPr lang="en-US"/>
          </a:p>
        </p:txBody>
      </p:sp>
      <p:sp>
        <p:nvSpPr>
          <p:cNvPr id="5" name="Footer Placeholder 4">
            <a:extLst>
              <a:ext uri="{FF2B5EF4-FFF2-40B4-BE49-F238E27FC236}">
                <a16:creationId xmlns:a16="http://schemas.microsoft.com/office/drawing/2014/main" id="{5020BC05-52B8-8F38-4C99-E3FA278CDEE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BB05F8E-FFEF-1F70-8942-A6B7FE533A65}"/>
              </a:ext>
            </a:extLst>
          </p:cNvPr>
          <p:cNvSpPr>
            <a:spLocks noGrp="1"/>
          </p:cNvSpPr>
          <p:nvPr>
            <p:ph type="sldNum" sz="quarter" idx="12"/>
          </p:nvPr>
        </p:nvSpPr>
        <p:spPr/>
        <p:txBody>
          <a:bodyPr/>
          <a:lstStyle>
            <a:lvl1pPr>
              <a:defRPr/>
            </a:lvl1pPr>
          </a:lstStyle>
          <a:p>
            <a:pPr>
              <a:defRPr/>
            </a:pPr>
            <a:fld id="{A3ECE411-B5E1-465A-B6C5-E05637B5A123}" type="slidenum">
              <a:rPr lang="en-US" altLang="it-IT"/>
              <a:pPr>
                <a:defRPr/>
              </a:pPr>
              <a:t>‹N›</a:t>
            </a:fld>
            <a:endParaRPr lang="en-US" altLang="it-IT"/>
          </a:p>
        </p:txBody>
      </p:sp>
    </p:spTree>
    <p:extLst>
      <p:ext uri="{BB962C8B-B14F-4D97-AF65-F5344CB8AC3E}">
        <p14:creationId xmlns:p14="http://schemas.microsoft.com/office/powerpoint/2010/main" val="1505484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49.xml"/><Relationship Id="rId13" Type="http://schemas.openxmlformats.org/officeDocument/2006/relationships/slideLayout" Target="../slideLayouts/slideLayout154.xml"/><Relationship Id="rId18" Type="http://schemas.openxmlformats.org/officeDocument/2006/relationships/slideLayout" Target="../slideLayouts/slideLayout159.xml"/><Relationship Id="rId26" Type="http://schemas.openxmlformats.org/officeDocument/2006/relationships/slideLayout" Target="../slideLayouts/slideLayout167.xml"/><Relationship Id="rId3" Type="http://schemas.openxmlformats.org/officeDocument/2006/relationships/slideLayout" Target="../slideLayouts/slideLayout144.xml"/><Relationship Id="rId21" Type="http://schemas.openxmlformats.org/officeDocument/2006/relationships/slideLayout" Target="../slideLayouts/slideLayout162.xml"/><Relationship Id="rId7" Type="http://schemas.openxmlformats.org/officeDocument/2006/relationships/slideLayout" Target="../slideLayouts/slideLayout148.xml"/><Relationship Id="rId12" Type="http://schemas.openxmlformats.org/officeDocument/2006/relationships/slideLayout" Target="../slideLayouts/slideLayout153.xml"/><Relationship Id="rId17" Type="http://schemas.openxmlformats.org/officeDocument/2006/relationships/slideLayout" Target="../slideLayouts/slideLayout158.xml"/><Relationship Id="rId25" Type="http://schemas.openxmlformats.org/officeDocument/2006/relationships/slideLayout" Target="../slideLayouts/slideLayout166.xml"/><Relationship Id="rId2" Type="http://schemas.openxmlformats.org/officeDocument/2006/relationships/slideLayout" Target="../slideLayouts/slideLayout143.xml"/><Relationship Id="rId16" Type="http://schemas.openxmlformats.org/officeDocument/2006/relationships/slideLayout" Target="../slideLayouts/slideLayout157.xml"/><Relationship Id="rId20" Type="http://schemas.openxmlformats.org/officeDocument/2006/relationships/slideLayout" Target="../slideLayouts/slideLayout161.xml"/><Relationship Id="rId29" Type="http://schemas.openxmlformats.org/officeDocument/2006/relationships/slideLayout" Target="../slideLayouts/slideLayout170.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11" Type="http://schemas.openxmlformats.org/officeDocument/2006/relationships/slideLayout" Target="../slideLayouts/slideLayout152.xml"/><Relationship Id="rId24" Type="http://schemas.openxmlformats.org/officeDocument/2006/relationships/slideLayout" Target="../slideLayouts/slideLayout165.xml"/><Relationship Id="rId32" Type="http://schemas.openxmlformats.org/officeDocument/2006/relationships/theme" Target="../theme/theme10.xml"/><Relationship Id="rId5" Type="http://schemas.openxmlformats.org/officeDocument/2006/relationships/slideLayout" Target="../slideLayouts/slideLayout146.xml"/><Relationship Id="rId15" Type="http://schemas.openxmlformats.org/officeDocument/2006/relationships/slideLayout" Target="../slideLayouts/slideLayout156.xml"/><Relationship Id="rId23" Type="http://schemas.openxmlformats.org/officeDocument/2006/relationships/slideLayout" Target="../slideLayouts/slideLayout164.xml"/><Relationship Id="rId28" Type="http://schemas.openxmlformats.org/officeDocument/2006/relationships/slideLayout" Target="../slideLayouts/slideLayout169.xml"/><Relationship Id="rId10" Type="http://schemas.openxmlformats.org/officeDocument/2006/relationships/slideLayout" Target="../slideLayouts/slideLayout151.xml"/><Relationship Id="rId19" Type="http://schemas.openxmlformats.org/officeDocument/2006/relationships/slideLayout" Target="../slideLayouts/slideLayout160.xml"/><Relationship Id="rId31" Type="http://schemas.openxmlformats.org/officeDocument/2006/relationships/slideLayout" Target="../slideLayouts/slideLayout172.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14" Type="http://schemas.openxmlformats.org/officeDocument/2006/relationships/slideLayout" Target="../slideLayouts/slideLayout155.xml"/><Relationship Id="rId22" Type="http://schemas.openxmlformats.org/officeDocument/2006/relationships/slideLayout" Target="../slideLayouts/slideLayout163.xml"/><Relationship Id="rId27" Type="http://schemas.openxmlformats.org/officeDocument/2006/relationships/slideLayout" Target="../slideLayouts/slideLayout168.xml"/><Relationship Id="rId30" Type="http://schemas.openxmlformats.org/officeDocument/2006/relationships/slideLayout" Target="../slideLayouts/slideLayout17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80.xml"/><Relationship Id="rId13" Type="http://schemas.openxmlformats.org/officeDocument/2006/relationships/slideLayout" Target="../slideLayouts/slideLayout185.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12" Type="http://schemas.openxmlformats.org/officeDocument/2006/relationships/slideLayout" Target="../slideLayouts/slideLayout184.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11" Type="http://schemas.openxmlformats.org/officeDocument/2006/relationships/slideLayout" Target="../slideLayouts/slideLayout183.xml"/><Relationship Id="rId5" Type="http://schemas.openxmlformats.org/officeDocument/2006/relationships/slideLayout" Target="../slideLayouts/slideLayout177.xml"/><Relationship Id="rId15" Type="http://schemas.openxmlformats.org/officeDocument/2006/relationships/theme" Target="../theme/theme11.xml"/><Relationship Id="rId10" Type="http://schemas.openxmlformats.org/officeDocument/2006/relationships/slideLayout" Target="../slideLayouts/slideLayout182.xml"/><Relationship Id="rId4" Type="http://schemas.openxmlformats.org/officeDocument/2006/relationships/slideLayout" Target="../slideLayouts/slideLayout176.xml"/><Relationship Id="rId9" Type="http://schemas.openxmlformats.org/officeDocument/2006/relationships/slideLayout" Target="../slideLayouts/slideLayout181.xml"/><Relationship Id="rId14" Type="http://schemas.openxmlformats.org/officeDocument/2006/relationships/slideLayout" Target="../slideLayouts/slideLayout186.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94.xml"/><Relationship Id="rId13" Type="http://schemas.openxmlformats.org/officeDocument/2006/relationships/slideLayout" Target="../slideLayouts/slideLayout199.xml"/><Relationship Id="rId3" Type="http://schemas.openxmlformats.org/officeDocument/2006/relationships/slideLayout" Target="../slideLayouts/slideLayout189.xml"/><Relationship Id="rId7" Type="http://schemas.openxmlformats.org/officeDocument/2006/relationships/slideLayout" Target="../slideLayouts/slideLayout193.xml"/><Relationship Id="rId12" Type="http://schemas.openxmlformats.org/officeDocument/2006/relationships/slideLayout" Target="../slideLayouts/slideLayout198.xml"/><Relationship Id="rId2" Type="http://schemas.openxmlformats.org/officeDocument/2006/relationships/slideLayout" Target="../slideLayouts/slideLayout188.xml"/><Relationship Id="rId1" Type="http://schemas.openxmlformats.org/officeDocument/2006/relationships/slideLayout" Target="../slideLayouts/slideLayout187.xml"/><Relationship Id="rId6" Type="http://schemas.openxmlformats.org/officeDocument/2006/relationships/slideLayout" Target="../slideLayouts/slideLayout192.xml"/><Relationship Id="rId11" Type="http://schemas.openxmlformats.org/officeDocument/2006/relationships/slideLayout" Target="../slideLayouts/slideLayout197.xml"/><Relationship Id="rId5" Type="http://schemas.openxmlformats.org/officeDocument/2006/relationships/slideLayout" Target="../slideLayouts/slideLayout191.xml"/><Relationship Id="rId15" Type="http://schemas.openxmlformats.org/officeDocument/2006/relationships/theme" Target="../theme/theme12.xml"/><Relationship Id="rId10" Type="http://schemas.openxmlformats.org/officeDocument/2006/relationships/slideLayout" Target="../slideLayouts/slideLayout196.xml"/><Relationship Id="rId4" Type="http://schemas.openxmlformats.org/officeDocument/2006/relationships/slideLayout" Target="../slideLayouts/slideLayout190.xml"/><Relationship Id="rId9" Type="http://schemas.openxmlformats.org/officeDocument/2006/relationships/slideLayout" Target="../slideLayouts/slideLayout195.xml"/><Relationship Id="rId14" Type="http://schemas.openxmlformats.org/officeDocument/2006/relationships/slideLayout" Target="../slideLayouts/slideLayout200.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203.xml"/><Relationship Id="rId7" Type="http://schemas.openxmlformats.org/officeDocument/2006/relationships/slideLayout" Target="../slideLayouts/slideLayout207.xml"/><Relationship Id="rId2" Type="http://schemas.openxmlformats.org/officeDocument/2006/relationships/slideLayout" Target="../slideLayouts/slideLayout202.xml"/><Relationship Id="rId1" Type="http://schemas.openxmlformats.org/officeDocument/2006/relationships/slideLayout" Target="../slideLayouts/slideLayout201.xml"/><Relationship Id="rId6" Type="http://schemas.openxmlformats.org/officeDocument/2006/relationships/slideLayout" Target="../slideLayouts/slideLayout206.xml"/><Relationship Id="rId11" Type="http://schemas.openxmlformats.org/officeDocument/2006/relationships/image" Target="../media/image4.emf"/><Relationship Id="rId5" Type="http://schemas.openxmlformats.org/officeDocument/2006/relationships/slideLayout" Target="../slideLayouts/slideLayout205.xml"/><Relationship Id="rId10" Type="http://schemas.openxmlformats.org/officeDocument/2006/relationships/oleObject" Target="../embeddings/oleObject16.bin"/><Relationship Id="rId4" Type="http://schemas.openxmlformats.org/officeDocument/2006/relationships/slideLayout" Target="../slideLayouts/slideLayout204.xml"/><Relationship Id="rId9" Type="http://schemas.openxmlformats.org/officeDocument/2006/relationships/tags" Target="../tags/tag16.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15.xml"/><Relationship Id="rId13" Type="http://schemas.openxmlformats.org/officeDocument/2006/relationships/slideLayout" Target="../slideLayouts/slideLayout220.xml"/><Relationship Id="rId3" Type="http://schemas.openxmlformats.org/officeDocument/2006/relationships/slideLayout" Target="../slideLayouts/slideLayout210.xml"/><Relationship Id="rId7" Type="http://schemas.openxmlformats.org/officeDocument/2006/relationships/slideLayout" Target="../slideLayouts/slideLayout214.xml"/><Relationship Id="rId12" Type="http://schemas.openxmlformats.org/officeDocument/2006/relationships/slideLayout" Target="../slideLayouts/slideLayout219.xml"/><Relationship Id="rId2" Type="http://schemas.openxmlformats.org/officeDocument/2006/relationships/slideLayout" Target="../slideLayouts/slideLayout209.xml"/><Relationship Id="rId16" Type="http://schemas.openxmlformats.org/officeDocument/2006/relationships/image" Target="../media/image6.jpeg"/><Relationship Id="rId1" Type="http://schemas.openxmlformats.org/officeDocument/2006/relationships/slideLayout" Target="../slideLayouts/slideLayout208.xml"/><Relationship Id="rId6" Type="http://schemas.openxmlformats.org/officeDocument/2006/relationships/slideLayout" Target="../slideLayouts/slideLayout213.xml"/><Relationship Id="rId11" Type="http://schemas.openxmlformats.org/officeDocument/2006/relationships/slideLayout" Target="../slideLayouts/slideLayout218.xml"/><Relationship Id="rId5" Type="http://schemas.openxmlformats.org/officeDocument/2006/relationships/slideLayout" Target="../slideLayouts/slideLayout212.xml"/><Relationship Id="rId15" Type="http://schemas.openxmlformats.org/officeDocument/2006/relationships/theme" Target="../theme/theme14.xml"/><Relationship Id="rId10" Type="http://schemas.openxmlformats.org/officeDocument/2006/relationships/slideLayout" Target="../slideLayouts/slideLayout217.xml"/><Relationship Id="rId4" Type="http://schemas.openxmlformats.org/officeDocument/2006/relationships/slideLayout" Target="../slideLayouts/slideLayout211.xml"/><Relationship Id="rId9" Type="http://schemas.openxmlformats.org/officeDocument/2006/relationships/slideLayout" Target="../slideLayouts/slideLayout216.xml"/><Relationship Id="rId14" Type="http://schemas.openxmlformats.org/officeDocument/2006/relationships/slideLayout" Target="../slideLayouts/slideLayout22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theme" Target="../theme/theme4.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6" Type="http://schemas.openxmlformats.org/officeDocument/2006/relationships/theme" Target="../theme/theme5.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18" Type="http://schemas.openxmlformats.org/officeDocument/2006/relationships/slideLayout" Target="../slideLayouts/slideLayout82.xml"/><Relationship Id="rId3" Type="http://schemas.openxmlformats.org/officeDocument/2006/relationships/slideLayout" Target="../slideLayouts/slideLayout67.xml"/><Relationship Id="rId21" Type="http://schemas.openxmlformats.org/officeDocument/2006/relationships/tags" Target="../tags/tag1.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20" Type="http://schemas.openxmlformats.org/officeDocument/2006/relationships/theme" Target="../theme/theme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23" Type="http://schemas.openxmlformats.org/officeDocument/2006/relationships/image" Target="../media/image4.emf"/><Relationship Id="rId10" Type="http://schemas.openxmlformats.org/officeDocument/2006/relationships/slideLayout" Target="../slideLayouts/slideLayout74.xml"/><Relationship Id="rId19" Type="http://schemas.openxmlformats.org/officeDocument/2006/relationships/slideLayout" Target="../slideLayouts/slideLayout83.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 Id="rId22" Type="http://schemas.openxmlformats.org/officeDocument/2006/relationships/oleObject" Target="../embeddings/oleObject1.bin"/></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5" Type="http://schemas.openxmlformats.org/officeDocument/2006/relationships/theme" Target="../theme/theme7.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slideLayout" Target="../slideLayouts/slideLayout110.xml"/><Relationship Id="rId18" Type="http://schemas.openxmlformats.org/officeDocument/2006/relationships/slideLayout" Target="../slideLayouts/slideLayout115.xml"/><Relationship Id="rId26" Type="http://schemas.openxmlformats.org/officeDocument/2006/relationships/slideLayout" Target="../slideLayouts/slideLayout123.xml"/><Relationship Id="rId3" Type="http://schemas.openxmlformats.org/officeDocument/2006/relationships/slideLayout" Target="../slideLayouts/slideLayout100.xml"/><Relationship Id="rId21" Type="http://schemas.openxmlformats.org/officeDocument/2006/relationships/slideLayout" Target="../slideLayouts/slideLayout118.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17" Type="http://schemas.openxmlformats.org/officeDocument/2006/relationships/slideLayout" Target="../slideLayouts/slideLayout114.xml"/><Relationship Id="rId25" Type="http://schemas.openxmlformats.org/officeDocument/2006/relationships/slideLayout" Target="../slideLayouts/slideLayout122.xml"/><Relationship Id="rId2" Type="http://schemas.openxmlformats.org/officeDocument/2006/relationships/slideLayout" Target="../slideLayouts/slideLayout99.xml"/><Relationship Id="rId16" Type="http://schemas.openxmlformats.org/officeDocument/2006/relationships/slideLayout" Target="../slideLayouts/slideLayout113.xml"/><Relationship Id="rId20" Type="http://schemas.openxmlformats.org/officeDocument/2006/relationships/slideLayout" Target="../slideLayouts/slideLayout117.xml"/><Relationship Id="rId29" Type="http://schemas.openxmlformats.org/officeDocument/2006/relationships/slideLayout" Target="../slideLayouts/slideLayout126.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24" Type="http://schemas.openxmlformats.org/officeDocument/2006/relationships/slideLayout" Target="../slideLayouts/slideLayout121.xml"/><Relationship Id="rId32" Type="http://schemas.openxmlformats.org/officeDocument/2006/relationships/theme" Target="../theme/theme8.xml"/><Relationship Id="rId5" Type="http://schemas.openxmlformats.org/officeDocument/2006/relationships/slideLayout" Target="../slideLayouts/slideLayout102.xml"/><Relationship Id="rId15" Type="http://schemas.openxmlformats.org/officeDocument/2006/relationships/slideLayout" Target="../slideLayouts/slideLayout112.xml"/><Relationship Id="rId23" Type="http://schemas.openxmlformats.org/officeDocument/2006/relationships/slideLayout" Target="../slideLayouts/slideLayout120.xml"/><Relationship Id="rId28" Type="http://schemas.openxmlformats.org/officeDocument/2006/relationships/slideLayout" Target="../slideLayouts/slideLayout125.xml"/><Relationship Id="rId10" Type="http://schemas.openxmlformats.org/officeDocument/2006/relationships/slideLayout" Target="../slideLayouts/slideLayout107.xml"/><Relationship Id="rId19" Type="http://schemas.openxmlformats.org/officeDocument/2006/relationships/slideLayout" Target="../slideLayouts/slideLayout116.xml"/><Relationship Id="rId31" Type="http://schemas.openxmlformats.org/officeDocument/2006/relationships/slideLayout" Target="../slideLayouts/slideLayout128.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slideLayout" Target="../slideLayouts/slideLayout111.xml"/><Relationship Id="rId22" Type="http://schemas.openxmlformats.org/officeDocument/2006/relationships/slideLayout" Target="../slideLayouts/slideLayout119.xml"/><Relationship Id="rId27" Type="http://schemas.openxmlformats.org/officeDocument/2006/relationships/slideLayout" Target="../slideLayouts/slideLayout124.xml"/><Relationship Id="rId30" Type="http://schemas.openxmlformats.org/officeDocument/2006/relationships/slideLayout" Target="../slideLayouts/slideLayout12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slideLayout" Target="../slideLayouts/slideLayout141.xml"/><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fr-CH"/>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B1ED9C-7E04-4261-83B7-3A3530DB681F}" type="datetimeFigureOut">
              <a:rPr lang="fr-CH" smtClean="0"/>
              <a:t>15.11.2023</a:t>
            </a:fld>
            <a:endParaRPr lang="fr-CH"/>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321511-2785-4D37-B76B-4FBE8C61C88C}" type="slidenum">
              <a:rPr lang="fr-CH" smtClean="0"/>
              <a:t>‹N›</a:t>
            </a:fld>
            <a:endParaRPr lang="fr-CH"/>
          </a:p>
        </p:txBody>
      </p:sp>
    </p:spTree>
    <p:extLst>
      <p:ext uri="{BB962C8B-B14F-4D97-AF65-F5344CB8AC3E}">
        <p14:creationId xmlns:p14="http://schemas.microsoft.com/office/powerpoint/2010/main" val="1913360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91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7091FE8-B484-C942-45C0-09E064076095}"/>
              </a:ext>
            </a:extLst>
          </p:cNvPr>
          <p:cNvSpPr>
            <a:spLocks noGrp="1"/>
          </p:cNvSpPr>
          <p:nvPr>
            <p:ph type="title"/>
          </p:nvPr>
        </p:nvSpPr>
        <p:spPr bwMode="auto">
          <a:xfrm>
            <a:off x="428625" y="257473"/>
            <a:ext cx="7715250"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it-IT"/>
              <a:t>Click to edit Master title style</a:t>
            </a:r>
          </a:p>
        </p:txBody>
      </p:sp>
      <p:sp>
        <p:nvSpPr>
          <p:cNvPr id="1027" name="Text Placeholder 2">
            <a:extLst>
              <a:ext uri="{FF2B5EF4-FFF2-40B4-BE49-F238E27FC236}">
                <a16:creationId xmlns:a16="http://schemas.microsoft.com/office/drawing/2014/main" id="{AA99BE4A-749B-A0FB-E10B-EB4DBB1F7DCF}"/>
              </a:ext>
            </a:extLst>
          </p:cNvPr>
          <p:cNvSpPr>
            <a:spLocks noGrp="1"/>
          </p:cNvSpPr>
          <p:nvPr>
            <p:ph type="body" idx="1"/>
          </p:nvPr>
        </p:nvSpPr>
        <p:spPr bwMode="auto">
          <a:xfrm>
            <a:off x="428625" y="1500188"/>
            <a:ext cx="7715250" cy="4243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it-IT"/>
              <a:t>Click to edit Master text styles</a:t>
            </a:r>
          </a:p>
          <a:p>
            <a:pPr lvl="1"/>
            <a:r>
              <a:rPr lang="en-US" altLang="it-IT"/>
              <a:t>Second level</a:t>
            </a:r>
          </a:p>
          <a:p>
            <a:pPr lvl="2"/>
            <a:r>
              <a:rPr lang="en-US" altLang="it-IT"/>
              <a:t>Third level</a:t>
            </a:r>
          </a:p>
          <a:p>
            <a:pPr lvl="3"/>
            <a:r>
              <a:rPr lang="en-US" altLang="it-IT"/>
              <a:t>Fourth level</a:t>
            </a:r>
          </a:p>
          <a:p>
            <a:pPr lvl="4"/>
            <a:r>
              <a:rPr lang="en-US" altLang="it-IT"/>
              <a:t>Fifth level</a:t>
            </a:r>
          </a:p>
        </p:txBody>
      </p:sp>
      <p:sp>
        <p:nvSpPr>
          <p:cNvPr id="4" name="Date Placeholder 3">
            <a:extLst>
              <a:ext uri="{FF2B5EF4-FFF2-40B4-BE49-F238E27FC236}">
                <a16:creationId xmlns:a16="http://schemas.microsoft.com/office/drawing/2014/main" id="{D46302CE-1341-FA3F-3115-90749C7F0DA6}"/>
              </a:ext>
            </a:extLst>
          </p:cNvPr>
          <p:cNvSpPr>
            <a:spLocks noGrp="1"/>
          </p:cNvSpPr>
          <p:nvPr>
            <p:ph type="dt" sz="half" idx="2"/>
          </p:nvPr>
        </p:nvSpPr>
        <p:spPr>
          <a:xfrm>
            <a:off x="428625" y="5959080"/>
            <a:ext cx="2000250" cy="342305"/>
          </a:xfrm>
          <a:prstGeom prst="rect">
            <a:avLst/>
          </a:prstGeom>
        </p:spPr>
        <p:txBody>
          <a:bodyPr vert="horz" lIns="91440" tIns="45720" rIns="91440" bIns="45720" rtlCol="0" anchor="ctr"/>
          <a:lstStyle>
            <a:lvl1pPr algn="l" eaLnBrk="1" fontAlgn="auto" hangingPunct="1">
              <a:spcBef>
                <a:spcPts val="0"/>
              </a:spcBef>
              <a:spcAft>
                <a:spcPts val="0"/>
              </a:spcAft>
              <a:defRPr sz="844">
                <a:solidFill>
                  <a:schemeClr val="tx1">
                    <a:tint val="75000"/>
                  </a:schemeClr>
                </a:solidFill>
                <a:latin typeface="+mn-lt"/>
                <a:cs typeface="+mn-cs"/>
              </a:defRPr>
            </a:lvl1pPr>
          </a:lstStyle>
          <a:p>
            <a:pPr>
              <a:defRPr/>
            </a:pPr>
            <a:fld id="{67E7411D-662B-42A3-B9B6-31D779B21228}" type="datetimeFigureOut">
              <a:rPr lang="en-US"/>
              <a:pPr>
                <a:defRPr/>
              </a:pPr>
              <a:t>11/15/2023</a:t>
            </a:fld>
            <a:endParaRPr lang="en-US"/>
          </a:p>
        </p:txBody>
      </p:sp>
      <p:sp>
        <p:nvSpPr>
          <p:cNvPr id="5" name="Footer Placeholder 4">
            <a:extLst>
              <a:ext uri="{FF2B5EF4-FFF2-40B4-BE49-F238E27FC236}">
                <a16:creationId xmlns:a16="http://schemas.microsoft.com/office/drawing/2014/main" id="{2987AEF6-ED9A-7922-66DB-0CBFE83BF96B}"/>
              </a:ext>
            </a:extLst>
          </p:cNvPr>
          <p:cNvSpPr>
            <a:spLocks noGrp="1"/>
          </p:cNvSpPr>
          <p:nvPr>
            <p:ph type="ftr" sz="quarter" idx="3"/>
          </p:nvPr>
        </p:nvSpPr>
        <p:spPr>
          <a:xfrm>
            <a:off x="2928939" y="5959080"/>
            <a:ext cx="2714625" cy="342305"/>
          </a:xfrm>
          <a:prstGeom prst="rect">
            <a:avLst/>
          </a:prstGeom>
        </p:spPr>
        <p:txBody>
          <a:bodyPr vert="horz" lIns="91440" tIns="45720" rIns="91440" bIns="45720" rtlCol="0" anchor="ctr"/>
          <a:lstStyle>
            <a:lvl1pPr algn="ctr" eaLnBrk="1" fontAlgn="auto" hangingPunct="1">
              <a:spcBef>
                <a:spcPts val="0"/>
              </a:spcBef>
              <a:spcAft>
                <a:spcPts val="0"/>
              </a:spcAft>
              <a:defRPr sz="844">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437891B8-1D33-D3FB-4475-E316DE742C15}"/>
              </a:ext>
            </a:extLst>
          </p:cNvPr>
          <p:cNvSpPr>
            <a:spLocks noGrp="1"/>
          </p:cNvSpPr>
          <p:nvPr>
            <p:ph type="sldNum" sz="quarter" idx="4"/>
          </p:nvPr>
        </p:nvSpPr>
        <p:spPr>
          <a:xfrm>
            <a:off x="6143625" y="5959080"/>
            <a:ext cx="2000250" cy="34230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844">
                <a:solidFill>
                  <a:srgbClr val="898989"/>
                </a:solidFill>
                <a:latin typeface="Calibri" panose="020F0502020204030204" pitchFamily="34" charset="0"/>
              </a:defRPr>
            </a:lvl1pPr>
          </a:lstStyle>
          <a:p>
            <a:pPr>
              <a:defRPr/>
            </a:pPr>
            <a:fld id="{A5D2BC8E-9E23-46C7-B618-3A1C64369FF9}" type="slidenum">
              <a:rPr lang="en-US" altLang="it-IT"/>
              <a:pPr>
                <a:defRPr/>
              </a:pPr>
              <a:t>‹N›</a:t>
            </a:fld>
            <a:endParaRPr lang="en-US" altLang="it-IT"/>
          </a:p>
        </p:txBody>
      </p:sp>
    </p:spTree>
    <p:extLst>
      <p:ext uri="{BB962C8B-B14F-4D97-AF65-F5344CB8AC3E}">
        <p14:creationId xmlns:p14="http://schemas.microsoft.com/office/powerpoint/2010/main" val="1854239337"/>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 id="2147483861" r:id="rId12"/>
    <p:sldLayoutId id="2147483862" r:id="rId13"/>
    <p:sldLayoutId id="2147483863" r:id="rId14"/>
    <p:sldLayoutId id="2147483864" r:id="rId15"/>
    <p:sldLayoutId id="2147483865" r:id="rId16"/>
    <p:sldLayoutId id="2147483866" r:id="rId17"/>
    <p:sldLayoutId id="2147483867" r:id="rId18"/>
    <p:sldLayoutId id="2147483868" r:id="rId19"/>
    <p:sldLayoutId id="2147483869" r:id="rId20"/>
    <p:sldLayoutId id="2147483870" r:id="rId21"/>
    <p:sldLayoutId id="2147483871" r:id="rId22"/>
    <p:sldLayoutId id="2147483872" r:id="rId23"/>
    <p:sldLayoutId id="2147483873" r:id="rId24"/>
    <p:sldLayoutId id="2147483874" r:id="rId25"/>
    <p:sldLayoutId id="2147483875" r:id="rId26"/>
    <p:sldLayoutId id="2147483876" r:id="rId27"/>
    <p:sldLayoutId id="2147483877" r:id="rId28"/>
    <p:sldLayoutId id="2147483878" r:id="rId29"/>
    <p:sldLayoutId id="2147483879" r:id="rId30"/>
    <p:sldLayoutId id="2147483880" r:id="rId31"/>
  </p:sldLayoutIdLst>
  <p:txStyles>
    <p:titleStyle>
      <a:lvl1pPr algn="ctr" rtl="0" eaLnBrk="0" fontAlgn="base" hangingPunct="0">
        <a:spcBef>
          <a:spcPct val="0"/>
        </a:spcBef>
        <a:spcAft>
          <a:spcPct val="0"/>
        </a:spcAft>
        <a:defRPr sz="3094" kern="1200">
          <a:solidFill>
            <a:schemeClr val="tx1"/>
          </a:solidFill>
          <a:latin typeface="+mj-lt"/>
          <a:ea typeface="+mj-ea"/>
          <a:cs typeface="+mj-cs"/>
        </a:defRPr>
      </a:lvl1pPr>
      <a:lvl2pPr algn="ctr" rtl="0" eaLnBrk="0" fontAlgn="base" hangingPunct="0">
        <a:spcBef>
          <a:spcPct val="0"/>
        </a:spcBef>
        <a:spcAft>
          <a:spcPct val="0"/>
        </a:spcAft>
        <a:defRPr sz="3094">
          <a:solidFill>
            <a:schemeClr val="tx1"/>
          </a:solidFill>
          <a:latin typeface="Calibri" panose="020F0502020204030204" pitchFamily="34" charset="0"/>
        </a:defRPr>
      </a:lvl2pPr>
      <a:lvl3pPr algn="ctr" rtl="0" eaLnBrk="0" fontAlgn="base" hangingPunct="0">
        <a:spcBef>
          <a:spcPct val="0"/>
        </a:spcBef>
        <a:spcAft>
          <a:spcPct val="0"/>
        </a:spcAft>
        <a:defRPr sz="3094">
          <a:solidFill>
            <a:schemeClr val="tx1"/>
          </a:solidFill>
          <a:latin typeface="Calibri" panose="020F0502020204030204" pitchFamily="34" charset="0"/>
        </a:defRPr>
      </a:lvl3pPr>
      <a:lvl4pPr algn="ctr" rtl="0" eaLnBrk="0" fontAlgn="base" hangingPunct="0">
        <a:spcBef>
          <a:spcPct val="0"/>
        </a:spcBef>
        <a:spcAft>
          <a:spcPct val="0"/>
        </a:spcAft>
        <a:defRPr sz="3094">
          <a:solidFill>
            <a:schemeClr val="tx1"/>
          </a:solidFill>
          <a:latin typeface="Calibri" panose="020F0502020204030204" pitchFamily="34" charset="0"/>
        </a:defRPr>
      </a:lvl4pPr>
      <a:lvl5pPr algn="ctr" rtl="0" eaLnBrk="0" fontAlgn="base" hangingPunct="0">
        <a:spcBef>
          <a:spcPct val="0"/>
        </a:spcBef>
        <a:spcAft>
          <a:spcPct val="0"/>
        </a:spcAft>
        <a:defRPr sz="3094">
          <a:solidFill>
            <a:schemeClr val="tx1"/>
          </a:solidFill>
          <a:latin typeface="Calibri" panose="020F0502020204030204" pitchFamily="34" charset="0"/>
        </a:defRPr>
      </a:lvl5pPr>
      <a:lvl6pPr marL="321457" algn="ctr" rtl="0" fontAlgn="base">
        <a:spcBef>
          <a:spcPct val="0"/>
        </a:spcBef>
        <a:spcAft>
          <a:spcPct val="0"/>
        </a:spcAft>
        <a:defRPr sz="3094">
          <a:solidFill>
            <a:schemeClr val="tx1"/>
          </a:solidFill>
          <a:latin typeface="Calibri" panose="020F0502020204030204" pitchFamily="34" charset="0"/>
        </a:defRPr>
      </a:lvl6pPr>
      <a:lvl7pPr marL="642915" algn="ctr" rtl="0" fontAlgn="base">
        <a:spcBef>
          <a:spcPct val="0"/>
        </a:spcBef>
        <a:spcAft>
          <a:spcPct val="0"/>
        </a:spcAft>
        <a:defRPr sz="3094">
          <a:solidFill>
            <a:schemeClr val="tx1"/>
          </a:solidFill>
          <a:latin typeface="Calibri" panose="020F0502020204030204" pitchFamily="34" charset="0"/>
        </a:defRPr>
      </a:lvl7pPr>
      <a:lvl8pPr marL="964372" algn="ctr" rtl="0" fontAlgn="base">
        <a:spcBef>
          <a:spcPct val="0"/>
        </a:spcBef>
        <a:spcAft>
          <a:spcPct val="0"/>
        </a:spcAft>
        <a:defRPr sz="3094">
          <a:solidFill>
            <a:schemeClr val="tx1"/>
          </a:solidFill>
          <a:latin typeface="Calibri" panose="020F0502020204030204" pitchFamily="34" charset="0"/>
        </a:defRPr>
      </a:lvl8pPr>
      <a:lvl9pPr marL="1285829" algn="ctr" rtl="0" fontAlgn="base">
        <a:spcBef>
          <a:spcPct val="0"/>
        </a:spcBef>
        <a:spcAft>
          <a:spcPct val="0"/>
        </a:spcAft>
        <a:defRPr sz="3094">
          <a:solidFill>
            <a:schemeClr val="tx1"/>
          </a:solidFill>
          <a:latin typeface="Calibri" panose="020F0502020204030204" pitchFamily="34" charset="0"/>
        </a:defRPr>
      </a:lvl9pPr>
    </p:titleStyle>
    <p:bodyStyle>
      <a:lvl1pPr marL="241093" indent="-241093" algn="l" rtl="0" eaLnBrk="0" fontAlgn="base" hangingPunct="0">
        <a:spcBef>
          <a:spcPct val="20000"/>
        </a:spcBef>
        <a:spcAft>
          <a:spcPct val="0"/>
        </a:spcAft>
        <a:buFont typeface="Arial" panose="020B0604020202020204" pitchFamily="34" charset="0"/>
        <a:buChar char="•"/>
        <a:defRPr sz="2250" kern="1200">
          <a:solidFill>
            <a:schemeClr val="tx1"/>
          </a:solidFill>
          <a:latin typeface="+mn-lt"/>
          <a:ea typeface="+mn-ea"/>
          <a:cs typeface="+mn-cs"/>
        </a:defRPr>
      </a:lvl1pPr>
      <a:lvl2pPr marL="522368" indent="-200911" algn="l" rtl="0" eaLnBrk="0" fontAlgn="base" hangingPunct="0">
        <a:spcBef>
          <a:spcPct val="20000"/>
        </a:spcBef>
        <a:spcAft>
          <a:spcPct val="0"/>
        </a:spcAft>
        <a:buFont typeface="Arial" panose="020B0604020202020204" pitchFamily="34" charset="0"/>
        <a:buChar char="–"/>
        <a:defRPr sz="1969" kern="1200">
          <a:solidFill>
            <a:schemeClr val="tx1"/>
          </a:solidFill>
          <a:latin typeface="+mn-lt"/>
          <a:ea typeface="+mn-ea"/>
          <a:cs typeface="+mn-cs"/>
        </a:defRPr>
      </a:lvl2pPr>
      <a:lvl3pPr marL="803643" indent="-160729" algn="l" rtl="0" eaLnBrk="0" fontAlgn="base" hangingPunct="0">
        <a:spcBef>
          <a:spcPct val="20000"/>
        </a:spcBef>
        <a:spcAft>
          <a:spcPct val="0"/>
        </a:spcAft>
        <a:buFont typeface="Arial" panose="020B0604020202020204" pitchFamily="34" charset="0"/>
        <a:buChar char="•"/>
        <a:defRPr sz="1687" kern="1200">
          <a:solidFill>
            <a:schemeClr val="tx1"/>
          </a:solidFill>
          <a:latin typeface="+mn-lt"/>
          <a:ea typeface="+mn-ea"/>
          <a:cs typeface="+mn-cs"/>
        </a:defRPr>
      </a:lvl3pPr>
      <a:lvl4pPr marL="1125101" indent="-160729" algn="l" rtl="0" eaLnBrk="0" fontAlgn="base" hangingPunct="0">
        <a:spcBef>
          <a:spcPct val="20000"/>
        </a:spcBef>
        <a:spcAft>
          <a:spcPct val="0"/>
        </a:spcAft>
        <a:buFont typeface="Arial" panose="020B0604020202020204" pitchFamily="34" charset="0"/>
        <a:buChar char="–"/>
        <a:defRPr sz="1406" kern="1200">
          <a:solidFill>
            <a:schemeClr val="tx1"/>
          </a:solidFill>
          <a:latin typeface="+mn-lt"/>
          <a:ea typeface="+mn-ea"/>
          <a:cs typeface="+mn-cs"/>
        </a:defRPr>
      </a:lvl4pPr>
      <a:lvl5pPr marL="1446558" indent="-160729" algn="l" rtl="0" eaLnBrk="0" fontAlgn="base" hangingPunct="0">
        <a:spcBef>
          <a:spcPct val="20000"/>
        </a:spcBef>
        <a:spcAft>
          <a:spcPct val="0"/>
        </a:spcAft>
        <a:buFont typeface="Arial" panose="020B0604020202020204" pitchFamily="34" charset="0"/>
        <a:buChar char="»"/>
        <a:defRPr sz="1406" kern="1200">
          <a:solidFill>
            <a:schemeClr val="tx1"/>
          </a:solidFill>
          <a:latin typeface="+mn-lt"/>
          <a:ea typeface="+mn-ea"/>
          <a:cs typeface="+mn-cs"/>
        </a:defRPr>
      </a:lvl5pPr>
      <a:lvl6pPr marL="1768015" indent="-160729" algn="l" defTabSz="642915" rtl="0" eaLnBrk="1" latinLnBrk="0" hangingPunct="1">
        <a:spcBef>
          <a:spcPct val="20000"/>
        </a:spcBef>
        <a:buFont typeface="Arial" pitchFamily="34" charset="0"/>
        <a:buChar char="•"/>
        <a:defRPr sz="1406" kern="1200">
          <a:solidFill>
            <a:schemeClr val="tx1"/>
          </a:solidFill>
          <a:latin typeface="+mn-lt"/>
          <a:ea typeface="+mn-ea"/>
          <a:cs typeface="+mn-cs"/>
        </a:defRPr>
      </a:lvl6pPr>
      <a:lvl7pPr marL="2089473" indent="-160729" algn="l" defTabSz="642915" rtl="0" eaLnBrk="1" latinLnBrk="0" hangingPunct="1">
        <a:spcBef>
          <a:spcPct val="20000"/>
        </a:spcBef>
        <a:buFont typeface="Arial" pitchFamily="34" charset="0"/>
        <a:buChar char="•"/>
        <a:defRPr sz="1406" kern="1200">
          <a:solidFill>
            <a:schemeClr val="tx1"/>
          </a:solidFill>
          <a:latin typeface="+mn-lt"/>
          <a:ea typeface="+mn-ea"/>
          <a:cs typeface="+mn-cs"/>
        </a:defRPr>
      </a:lvl7pPr>
      <a:lvl8pPr marL="2410930" indent="-160729" algn="l" defTabSz="642915" rtl="0" eaLnBrk="1" latinLnBrk="0" hangingPunct="1">
        <a:spcBef>
          <a:spcPct val="20000"/>
        </a:spcBef>
        <a:buFont typeface="Arial" pitchFamily="34" charset="0"/>
        <a:buChar char="•"/>
        <a:defRPr sz="1406" kern="1200">
          <a:solidFill>
            <a:schemeClr val="tx1"/>
          </a:solidFill>
          <a:latin typeface="+mn-lt"/>
          <a:ea typeface="+mn-ea"/>
          <a:cs typeface="+mn-cs"/>
        </a:defRPr>
      </a:lvl8pPr>
      <a:lvl9pPr marL="2732387" indent="-160729" algn="l" defTabSz="642915" rtl="0" eaLnBrk="1" latinLnBrk="0" hangingPunct="1">
        <a:spcBef>
          <a:spcPct val="20000"/>
        </a:spcBef>
        <a:buFont typeface="Arial" pitchFamily="34" charset="0"/>
        <a:buChar char="•"/>
        <a:defRPr sz="1406" kern="1200">
          <a:solidFill>
            <a:schemeClr val="tx1"/>
          </a:solidFill>
          <a:latin typeface="+mn-lt"/>
          <a:ea typeface="+mn-ea"/>
          <a:cs typeface="+mn-cs"/>
        </a:defRPr>
      </a:lvl9pPr>
    </p:bodyStyle>
    <p:otherStyle>
      <a:defPPr>
        <a:defRPr lang="en-US"/>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87EBA94-58C9-E2BC-948F-BED84B6BFE25}"/>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Click to edit Master title style</a:t>
            </a:r>
          </a:p>
        </p:txBody>
      </p:sp>
      <p:sp>
        <p:nvSpPr>
          <p:cNvPr id="1027" name="Rectangle 3">
            <a:extLst>
              <a:ext uri="{FF2B5EF4-FFF2-40B4-BE49-F238E27FC236}">
                <a16:creationId xmlns:a16="http://schemas.microsoft.com/office/drawing/2014/main" id="{418BC93F-D3F2-2CA3-CFED-2A29A4615AAD}"/>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Click to edit Master text styles</a:t>
            </a:r>
          </a:p>
          <a:p>
            <a:pPr lvl="1"/>
            <a:r>
              <a:rPr lang="it-IT" altLang="it-IT"/>
              <a:t>Second level</a:t>
            </a:r>
          </a:p>
          <a:p>
            <a:pPr lvl="2"/>
            <a:r>
              <a:rPr lang="it-IT" altLang="it-IT"/>
              <a:t>Third level</a:t>
            </a:r>
          </a:p>
          <a:p>
            <a:pPr lvl="3"/>
            <a:r>
              <a:rPr lang="it-IT" altLang="it-IT"/>
              <a:t>Fourth level</a:t>
            </a:r>
          </a:p>
          <a:p>
            <a:pPr lvl="4"/>
            <a:r>
              <a:rPr lang="it-IT" altLang="it-IT"/>
              <a:t>Fifth level</a:t>
            </a:r>
          </a:p>
        </p:txBody>
      </p:sp>
      <p:sp>
        <p:nvSpPr>
          <p:cNvPr id="1028" name="Rectangle 4">
            <a:extLst>
              <a:ext uri="{FF2B5EF4-FFF2-40B4-BE49-F238E27FC236}">
                <a16:creationId xmlns:a16="http://schemas.microsoft.com/office/drawing/2014/main" id="{676FCECB-FBBD-A40C-E6E9-01B8046D6EB7}"/>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it-IT"/>
          </a:p>
        </p:txBody>
      </p:sp>
      <p:sp>
        <p:nvSpPr>
          <p:cNvPr id="1029" name="Rectangle 5">
            <a:extLst>
              <a:ext uri="{FF2B5EF4-FFF2-40B4-BE49-F238E27FC236}">
                <a16:creationId xmlns:a16="http://schemas.microsoft.com/office/drawing/2014/main" id="{02258E0C-D2A1-E671-760E-6A85A80D2669}"/>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it-IT"/>
          </a:p>
        </p:txBody>
      </p:sp>
      <p:sp>
        <p:nvSpPr>
          <p:cNvPr id="1030" name="Rectangle 6">
            <a:extLst>
              <a:ext uri="{FF2B5EF4-FFF2-40B4-BE49-F238E27FC236}">
                <a16:creationId xmlns:a16="http://schemas.microsoft.com/office/drawing/2014/main" id="{073FFCE1-42CD-FE0B-2D49-07A8A3ED70D7}"/>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23306BC4-A43D-427C-A578-9E31B418ECBC}" type="slidenum">
              <a:rPr lang="it-IT" altLang="it-IT"/>
              <a:pPr/>
              <a:t>‹N›</a:t>
            </a:fld>
            <a:endParaRPr lang="it-IT" altLang="it-IT"/>
          </a:p>
        </p:txBody>
      </p:sp>
    </p:spTree>
    <p:extLst>
      <p:ext uri="{BB962C8B-B14F-4D97-AF65-F5344CB8AC3E}">
        <p14:creationId xmlns:p14="http://schemas.microsoft.com/office/powerpoint/2010/main" val="2438089252"/>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 id="2147483894" r:id="rId13"/>
    <p:sldLayoutId id="2147483895"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id="{BE751956-020C-EDDB-7ECC-8BD4949267FD}"/>
              </a:ext>
            </a:extLst>
          </p:cNvPr>
          <p:cNvSpPr>
            <a:spLocks noGrp="1" noChangeArrowheads="1"/>
          </p:cNvSpPr>
          <p:nvPr>
            <p:ph type="title"/>
          </p:nvPr>
        </p:nvSpPr>
        <p:spPr bwMode="auto">
          <a:xfrm>
            <a:off x="671217" y="570012"/>
            <a:ext cx="780603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altLang="it-IT"/>
              <a:t>Click to edit the title text format</a:t>
            </a:r>
          </a:p>
        </p:txBody>
      </p:sp>
      <p:sp>
        <p:nvSpPr>
          <p:cNvPr id="2051" name="Rectangle 2">
            <a:extLst>
              <a:ext uri="{FF2B5EF4-FFF2-40B4-BE49-F238E27FC236}">
                <a16:creationId xmlns:a16="http://schemas.microsoft.com/office/drawing/2014/main" id="{6407646E-4D4D-C9DB-0D02-D3141BB6D7C5}"/>
              </a:ext>
            </a:extLst>
          </p:cNvPr>
          <p:cNvSpPr>
            <a:spLocks noGrp="1" noChangeArrowheads="1"/>
          </p:cNvSpPr>
          <p:nvPr>
            <p:ph type="body" idx="1"/>
          </p:nvPr>
        </p:nvSpPr>
        <p:spPr bwMode="auto">
          <a:xfrm>
            <a:off x="671217" y="1906489"/>
            <a:ext cx="7806035" cy="432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it-IT"/>
              <a:t>Click to edit the outline text format</a:t>
            </a:r>
          </a:p>
          <a:p>
            <a:pPr lvl="1"/>
            <a:r>
              <a:rPr lang="en-GB" altLang="it-IT"/>
              <a:t>Second Outline Level</a:t>
            </a:r>
          </a:p>
          <a:p>
            <a:pPr lvl="2"/>
            <a:r>
              <a:rPr lang="en-GB" altLang="it-IT"/>
              <a:t>Third Outline Level</a:t>
            </a:r>
          </a:p>
          <a:p>
            <a:pPr lvl="3"/>
            <a:r>
              <a:rPr lang="en-GB" altLang="it-IT"/>
              <a:t>Fourth Outline Level</a:t>
            </a:r>
          </a:p>
          <a:p>
            <a:pPr lvl="4"/>
            <a:r>
              <a:rPr lang="en-GB" altLang="it-IT"/>
              <a:t>Fifth Outline Level</a:t>
            </a:r>
          </a:p>
          <a:p>
            <a:pPr lvl="4"/>
            <a:r>
              <a:rPr lang="en-GB" altLang="it-IT"/>
              <a:t>Sixth Outline Level</a:t>
            </a:r>
          </a:p>
          <a:p>
            <a:pPr lvl="4"/>
            <a:r>
              <a:rPr lang="en-GB" altLang="it-IT"/>
              <a:t>Seventh Outline Level</a:t>
            </a:r>
          </a:p>
          <a:p>
            <a:pPr lvl="4"/>
            <a:r>
              <a:rPr lang="en-GB" altLang="it-IT"/>
              <a:t>Eighth Outline Level</a:t>
            </a:r>
          </a:p>
          <a:p>
            <a:pPr lvl="4"/>
            <a:r>
              <a:rPr lang="en-GB" altLang="it-IT"/>
              <a:t>Ninth Outline Level</a:t>
            </a:r>
          </a:p>
        </p:txBody>
      </p:sp>
    </p:spTree>
    <p:extLst>
      <p:ext uri="{BB962C8B-B14F-4D97-AF65-F5344CB8AC3E}">
        <p14:creationId xmlns:p14="http://schemas.microsoft.com/office/powerpoint/2010/main" val="1256894851"/>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 id="2147483908" r:id="rId12"/>
    <p:sldLayoutId id="2147483909" r:id="rId13"/>
    <p:sldLayoutId id="2147483910" r:id="rId14"/>
  </p:sldLayoutIdLst>
  <p:txStyles>
    <p:titleStyle>
      <a:lvl1pPr algn="ctr" defTabSz="287972" rtl="0" eaLnBrk="0" fontAlgn="base" hangingPunct="0">
        <a:lnSpc>
          <a:spcPct val="93000"/>
        </a:lnSpc>
        <a:spcBef>
          <a:spcPct val="0"/>
        </a:spcBef>
        <a:spcAft>
          <a:spcPct val="0"/>
        </a:spcAft>
        <a:buClr>
          <a:srgbClr val="000000"/>
        </a:buClr>
        <a:buSzPct val="45000"/>
        <a:buFont typeface="Wingdings" panose="05000000000000000000" pitchFamily="2" charset="2"/>
        <a:defRPr sz="1758" b="1">
          <a:solidFill>
            <a:srgbClr val="000000"/>
          </a:solidFill>
          <a:latin typeface="+mj-lt"/>
          <a:ea typeface="+mj-ea"/>
          <a:cs typeface="+mj-cs"/>
        </a:defRPr>
      </a:lvl1pPr>
      <a:lvl2pPr algn="ctr" defTabSz="287972" rtl="0" eaLnBrk="0" fontAlgn="base" hangingPunct="0">
        <a:lnSpc>
          <a:spcPct val="93000"/>
        </a:lnSpc>
        <a:spcBef>
          <a:spcPct val="0"/>
        </a:spcBef>
        <a:spcAft>
          <a:spcPct val="0"/>
        </a:spcAft>
        <a:buClr>
          <a:srgbClr val="000000"/>
        </a:buClr>
        <a:buSzPct val="45000"/>
        <a:buFont typeface="Wingdings" panose="05000000000000000000" pitchFamily="2" charset="2"/>
        <a:defRPr sz="1758" b="1">
          <a:solidFill>
            <a:srgbClr val="000000"/>
          </a:solidFill>
          <a:latin typeface="Times New Roman" pitchFamily="16" charset="0"/>
          <a:ea typeface="msgothic" charset="0"/>
          <a:cs typeface="msgothic" charset="0"/>
        </a:defRPr>
      </a:lvl2pPr>
      <a:lvl3pPr algn="ctr" defTabSz="287972" rtl="0" eaLnBrk="0" fontAlgn="base" hangingPunct="0">
        <a:lnSpc>
          <a:spcPct val="93000"/>
        </a:lnSpc>
        <a:spcBef>
          <a:spcPct val="0"/>
        </a:spcBef>
        <a:spcAft>
          <a:spcPct val="0"/>
        </a:spcAft>
        <a:buClr>
          <a:srgbClr val="000000"/>
        </a:buClr>
        <a:buSzPct val="45000"/>
        <a:buFont typeface="Wingdings" panose="05000000000000000000" pitchFamily="2" charset="2"/>
        <a:defRPr sz="1758" b="1">
          <a:solidFill>
            <a:srgbClr val="000000"/>
          </a:solidFill>
          <a:latin typeface="Times New Roman" pitchFamily="16" charset="0"/>
          <a:ea typeface="msgothic" charset="0"/>
          <a:cs typeface="msgothic" charset="0"/>
        </a:defRPr>
      </a:lvl3pPr>
      <a:lvl4pPr algn="ctr" defTabSz="287972" rtl="0" eaLnBrk="0" fontAlgn="base" hangingPunct="0">
        <a:lnSpc>
          <a:spcPct val="93000"/>
        </a:lnSpc>
        <a:spcBef>
          <a:spcPct val="0"/>
        </a:spcBef>
        <a:spcAft>
          <a:spcPct val="0"/>
        </a:spcAft>
        <a:buClr>
          <a:srgbClr val="000000"/>
        </a:buClr>
        <a:buSzPct val="45000"/>
        <a:buFont typeface="Wingdings" panose="05000000000000000000" pitchFamily="2" charset="2"/>
        <a:defRPr sz="1758" b="1">
          <a:solidFill>
            <a:srgbClr val="000000"/>
          </a:solidFill>
          <a:latin typeface="Times New Roman" pitchFamily="16" charset="0"/>
          <a:ea typeface="msgothic" charset="0"/>
          <a:cs typeface="msgothic" charset="0"/>
        </a:defRPr>
      </a:lvl4pPr>
      <a:lvl5pPr algn="ctr" defTabSz="287972" rtl="0" eaLnBrk="0" fontAlgn="base" hangingPunct="0">
        <a:lnSpc>
          <a:spcPct val="93000"/>
        </a:lnSpc>
        <a:spcBef>
          <a:spcPct val="0"/>
        </a:spcBef>
        <a:spcAft>
          <a:spcPct val="0"/>
        </a:spcAft>
        <a:buClr>
          <a:srgbClr val="000000"/>
        </a:buClr>
        <a:buSzPct val="45000"/>
        <a:buFont typeface="Wingdings" panose="05000000000000000000" pitchFamily="2" charset="2"/>
        <a:defRPr sz="1758" b="1">
          <a:solidFill>
            <a:srgbClr val="000000"/>
          </a:solidFill>
          <a:latin typeface="Times New Roman" pitchFamily="16" charset="0"/>
          <a:ea typeface="msgothic" charset="0"/>
          <a:cs typeface="msgothic" charset="0"/>
        </a:defRPr>
      </a:lvl5pPr>
      <a:lvl6pPr marL="970689" indent="-136379" algn="ctr" defTabSz="288800" rtl="0" fontAlgn="base" hangingPunct="0">
        <a:lnSpc>
          <a:spcPct val="93000"/>
        </a:lnSpc>
        <a:spcBef>
          <a:spcPct val="0"/>
        </a:spcBef>
        <a:spcAft>
          <a:spcPct val="0"/>
        </a:spcAft>
        <a:buClr>
          <a:srgbClr val="000000"/>
        </a:buClr>
        <a:buSzPct val="45000"/>
        <a:buFont typeface="Wingdings" charset="2"/>
        <a:defRPr sz="1800" b="1">
          <a:solidFill>
            <a:srgbClr val="000000"/>
          </a:solidFill>
          <a:latin typeface="Times New Roman" pitchFamily="16" charset="0"/>
          <a:ea typeface="msgothic" charset="0"/>
          <a:cs typeface="msgothic" charset="0"/>
        </a:defRPr>
      </a:lvl6pPr>
      <a:lvl7pPr marL="1259490" indent="-136379" algn="ctr" defTabSz="288800" rtl="0" fontAlgn="base" hangingPunct="0">
        <a:lnSpc>
          <a:spcPct val="93000"/>
        </a:lnSpc>
        <a:spcBef>
          <a:spcPct val="0"/>
        </a:spcBef>
        <a:spcAft>
          <a:spcPct val="0"/>
        </a:spcAft>
        <a:buClr>
          <a:srgbClr val="000000"/>
        </a:buClr>
        <a:buSzPct val="45000"/>
        <a:buFont typeface="Wingdings" charset="2"/>
        <a:defRPr sz="1800" b="1">
          <a:solidFill>
            <a:srgbClr val="000000"/>
          </a:solidFill>
          <a:latin typeface="Times New Roman" pitchFamily="16" charset="0"/>
          <a:ea typeface="msgothic" charset="0"/>
          <a:cs typeface="msgothic" charset="0"/>
        </a:defRPr>
      </a:lvl7pPr>
      <a:lvl8pPr marL="1548290" indent="-136379" algn="ctr" defTabSz="288800" rtl="0" fontAlgn="base" hangingPunct="0">
        <a:lnSpc>
          <a:spcPct val="93000"/>
        </a:lnSpc>
        <a:spcBef>
          <a:spcPct val="0"/>
        </a:spcBef>
        <a:spcAft>
          <a:spcPct val="0"/>
        </a:spcAft>
        <a:buClr>
          <a:srgbClr val="000000"/>
        </a:buClr>
        <a:buSzPct val="45000"/>
        <a:buFont typeface="Wingdings" charset="2"/>
        <a:defRPr sz="1800" b="1">
          <a:solidFill>
            <a:srgbClr val="000000"/>
          </a:solidFill>
          <a:latin typeface="Times New Roman" pitchFamily="16" charset="0"/>
          <a:ea typeface="msgothic" charset="0"/>
          <a:cs typeface="msgothic" charset="0"/>
        </a:defRPr>
      </a:lvl8pPr>
      <a:lvl9pPr marL="1837091" indent="-136379" algn="ctr" defTabSz="288800" rtl="0" fontAlgn="base" hangingPunct="0">
        <a:lnSpc>
          <a:spcPct val="93000"/>
        </a:lnSpc>
        <a:spcBef>
          <a:spcPct val="0"/>
        </a:spcBef>
        <a:spcAft>
          <a:spcPct val="0"/>
        </a:spcAft>
        <a:buClr>
          <a:srgbClr val="000000"/>
        </a:buClr>
        <a:buSzPct val="45000"/>
        <a:buFont typeface="Wingdings" charset="2"/>
        <a:defRPr sz="1800" b="1">
          <a:solidFill>
            <a:srgbClr val="000000"/>
          </a:solidFill>
          <a:latin typeface="Times New Roman" pitchFamily="16" charset="0"/>
          <a:ea typeface="msgothic" charset="0"/>
          <a:cs typeface="msgothic" charset="0"/>
        </a:defRPr>
      </a:lvl9pPr>
    </p:titleStyle>
    <p:bodyStyle>
      <a:lvl1pPr marL="272346" indent="-203143" algn="l" defTabSz="287972" rtl="0" eaLnBrk="0" fontAlgn="base" hangingPunct="0">
        <a:lnSpc>
          <a:spcPct val="93000"/>
        </a:lnSpc>
        <a:spcBef>
          <a:spcPct val="0"/>
        </a:spcBef>
        <a:spcAft>
          <a:spcPts val="562"/>
        </a:spcAft>
        <a:buClr>
          <a:srgbClr val="000000"/>
        </a:buClr>
        <a:buSzPct val="100000"/>
        <a:buFont typeface="Arial" panose="020B0604020202020204" pitchFamily="34" charset="0"/>
        <a:buChar char="•"/>
        <a:defRPr>
          <a:solidFill>
            <a:srgbClr val="000000"/>
          </a:solidFill>
          <a:latin typeface="+mn-lt"/>
          <a:ea typeface="+mn-ea"/>
          <a:cs typeface="+mn-cs"/>
        </a:defRPr>
      </a:lvl1pPr>
      <a:lvl2pPr marL="544692" indent="-180820" algn="l" defTabSz="287972" rtl="0" eaLnBrk="0" fontAlgn="base" hangingPunct="0">
        <a:lnSpc>
          <a:spcPct val="93000"/>
        </a:lnSpc>
        <a:spcBef>
          <a:spcPct val="0"/>
        </a:spcBef>
        <a:spcAft>
          <a:spcPts val="721"/>
        </a:spcAft>
        <a:buClr>
          <a:srgbClr val="000000"/>
        </a:buClr>
        <a:buSzPct val="75000"/>
        <a:buFont typeface="Symbol" panose="05050102010706020507" pitchFamily="18" charset="2"/>
        <a:buChar char=""/>
        <a:defRPr sz="1617">
          <a:solidFill>
            <a:srgbClr val="000000"/>
          </a:solidFill>
          <a:latin typeface="+mn-lt"/>
          <a:ea typeface="+mn-ea"/>
          <a:cs typeface="+mn-cs"/>
        </a:defRPr>
      </a:lvl2pPr>
      <a:lvl3pPr marL="817037" indent="-135057" algn="l" defTabSz="287972" rtl="0" eaLnBrk="0" fontAlgn="base" hangingPunct="0">
        <a:lnSpc>
          <a:spcPct val="93000"/>
        </a:lnSpc>
        <a:spcBef>
          <a:spcPct val="0"/>
        </a:spcBef>
        <a:spcAft>
          <a:spcPts val="536"/>
        </a:spcAft>
        <a:buClr>
          <a:srgbClr val="000000"/>
        </a:buClr>
        <a:buSzPct val="45000"/>
        <a:buFont typeface="Wingdings" panose="05000000000000000000" pitchFamily="2" charset="2"/>
        <a:buChar char=""/>
        <a:defRPr sz="1477">
          <a:solidFill>
            <a:srgbClr val="000000"/>
          </a:solidFill>
          <a:latin typeface="+mn-lt"/>
          <a:ea typeface="+mn-ea"/>
          <a:cs typeface="+mn-cs"/>
        </a:defRPr>
      </a:lvl3pPr>
      <a:lvl4pPr marL="1090500" indent="-135057" algn="l" defTabSz="287972" rtl="0" eaLnBrk="0" fontAlgn="base" hangingPunct="0">
        <a:lnSpc>
          <a:spcPct val="93000"/>
        </a:lnSpc>
        <a:spcBef>
          <a:spcPct val="0"/>
        </a:spcBef>
        <a:spcAft>
          <a:spcPts val="369"/>
        </a:spcAft>
        <a:buClr>
          <a:srgbClr val="000000"/>
        </a:buClr>
        <a:buSzPct val="75000"/>
        <a:buFont typeface="Symbol" panose="05050102010706020507" pitchFamily="18" charset="2"/>
        <a:buChar char=""/>
        <a:defRPr>
          <a:solidFill>
            <a:srgbClr val="000000"/>
          </a:solidFill>
          <a:latin typeface="+mn-lt"/>
          <a:ea typeface="+mn-ea"/>
          <a:cs typeface="+mn-cs"/>
        </a:defRPr>
      </a:lvl4pPr>
      <a:lvl5pPr marL="1362845" indent="-135057" algn="l" defTabSz="287972" rtl="0" eaLnBrk="0" fontAlgn="base" hangingPunct="0">
        <a:lnSpc>
          <a:spcPct val="93000"/>
        </a:lnSpc>
        <a:spcBef>
          <a:spcPct val="0"/>
        </a:spcBef>
        <a:spcAft>
          <a:spcPts val="176"/>
        </a:spcAft>
        <a:buClr>
          <a:srgbClr val="000000"/>
        </a:buClr>
        <a:buSzPct val="45000"/>
        <a:buFont typeface="Wingdings" panose="05000000000000000000" pitchFamily="2" charset="2"/>
        <a:buChar char=""/>
        <a:defRPr>
          <a:solidFill>
            <a:srgbClr val="000000"/>
          </a:solidFill>
          <a:latin typeface="+mn-lt"/>
          <a:ea typeface="+mn-ea"/>
          <a:cs typeface="+mn-cs"/>
        </a:defRPr>
      </a:lvl5pPr>
      <a:lvl6pPr marL="1652580" indent="-136379" algn="l" defTabSz="288800" rtl="0" fontAlgn="base" hangingPunct="0">
        <a:lnSpc>
          <a:spcPct val="93000"/>
        </a:lnSpc>
        <a:spcBef>
          <a:spcPct val="0"/>
        </a:spcBef>
        <a:spcAft>
          <a:spcPts val="182"/>
        </a:spcAft>
        <a:buClr>
          <a:srgbClr val="000000"/>
        </a:buClr>
        <a:buSzPct val="45000"/>
        <a:buFont typeface="Wingdings" charset="2"/>
        <a:buChar char=""/>
        <a:defRPr sz="1275">
          <a:solidFill>
            <a:srgbClr val="000000"/>
          </a:solidFill>
          <a:latin typeface="+mn-lt"/>
          <a:ea typeface="+mn-ea"/>
          <a:cs typeface="+mn-cs"/>
        </a:defRPr>
      </a:lvl6pPr>
      <a:lvl7pPr marL="1941379" indent="-136379" algn="l" defTabSz="288800" rtl="0" fontAlgn="base" hangingPunct="0">
        <a:lnSpc>
          <a:spcPct val="93000"/>
        </a:lnSpc>
        <a:spcBef>
          <a:spcPct val="0"/>
        </a:spcBef>
        <a:spcAft>
          <a:spcPts val="182"/>
        </a:spcAft>
        <a:buClr>
          <a:srgbClr val="000000"/>
        </a:buClr>
        <a:buSzPct val="45000"/>
        <a:buFont typeface="Wingdings" charset="2"/>
        <a:buChar char=""/>
        <a:defRPr sz="1275">
          <a:solidFill>
            <a:srgbClr val="000000"/>
          </a:solidFill>
          <a:latin typeface="+mn-lt"/>
          <a:ea typeface="+mn-ea"/>
          <a:cs typeface="+mn-cs"/>
        </a:defRPr>
      </a:lvl7pPr>
      <a:lvl8pPr marL="2230180" indent="-136379" algn="l" defTabSz="288800" rtl="0" fontAlgn="base" hangingPunct="0">
        <a:lnSpc>
          <a:spcPct val="93000"/>
        </a:lnSpc>
        <a:spcBef>
          <a:spcPct val="0"/>
        </a:spcBef>
        <a:spcAft>
          <a:spcPts val="182"/>
        </a:spcAft>
        <a:buClr>
          <a:srgbClr val="000000"/>
        </a:buClr>
        <a:buSzPct val="45000"/>
        <a:buFont typeface="Wingdings" charset="2"/>
        <a:buChar char=""/>
        <a:defRPr sz="1275">
          <a:solidFill>
            <a:srgbClr val="000000"/>
          </a:solidFill>
          <a:latin typeface="+mn-lt"/>
          <a:ea typeface="+mn-ea"/>
          <a:cs typeface="+mn-cs"/>
        </a:defRPr>
      </a:lvl8pPr>
      <a:lvl9pPr marL="2518981" indent="-136379" algn="l" defTabSz="288800" rtl="0" fontAlgn="base" hangingPunct="0">
        <a:lnSpc>
          <a:spcPct val="93000"/>
        </a:lnSpc>
        <a:spcBef>
          <a:spcPct val="0"/>
        </a:spcBef>
        <a:spcAft>
          <a:spcPts val="182"/>
        </a:spcAft>
        <a:buClr>
          <a:srgbClr val="000000"/>
        </a:buClr>
        <a:buSzPct val="45000"/>
        <a:buFont typeface="Wingdings" charset="2"/>
        <a:buChar char=""/>
        <a:defRPr sz="1275">
          <a:solidFill>
            <a:srgbClr val="000000"/>
          </a:solidFill>
          <a:latin typeface="+mn-lt"/>
          <a:ea typeface="+mn-ea"/>
          <a:cs typeface="+mn-cs"/>
        </a:defRPr>
      </a:lvl9pPr>
    </p:bodyStyle>
    <p:otherStyle>
      <a:defPPr>
        <a:defRPr lang="it-IT"/>
      </a:defPPr>
      <a:lvl1pPr marL="0" algn="l" defTabSz="577600" rtl="0" eaLnBrk="1" latinLnBrk="0" hangingPunct="1">
        <a:defRPr sz="1125" kern="1200">
          <a:solidFill>
            <a:schemeClr val="tx1"/>
          </a:solidFill>
          <a:latin typeface="+mn-lt"/>
          <a:ea typeface="+mn-ea"/>
          <a:cs typeface="+mn-cs"/>
        </a:defRPr>
      </a:lvl1pPr>
      <a:lvl2pPr marL="288800" algn="l" defTabSz="577600" rtl="0" eaLnBrk="1" latinLnBrk="0" hangingPunct="1">
        <a:defRPr sz="1125" kern="1200">
          <a:solidFill>
            <a:schemeClr val="tx1"/>
          </a:solidFill>
          <a:latin typeface="+mn-lt"/>
          <a:ea typeface="+mn-ea"/>
          <a:cs typeface="+mn-cs"/>
        </a:defRPr>
      </a:lvl2pPr>
      <a:lvl3pPr marL="577600" algn="l" defTabSz="577600" rtl="0" eaLnBrk="1" latinLnBrk="0" hangingPunct="1">
        <a:defRPr sz="1125" kern="1200">
          <a:solidFill>
            <a:schemeClr val="tx1"/>
          </a:solidFill>
          <a:latin typeface="+mn-lt"/>
          <a:ea typeface="+mn-ea"/>
          <a:cs typeface="+mn-cs"/>
        </a:defRPr>
      </a:lvl3pPr>
      <a:lvl4pPr marL="866401" algn="l" defTabSz="577600" rtl="0" eaLnBrk="1" latinLnBrk="0" hangingPunct="1">
        <a:defRPr sz="1125" kern="1200">
          <a:solidFill>
            <a:schemeClr val="tx1"/>
          </a:solidFill>
          <a:latin typeface="+mn-lt"/>
          <a:ea typeface="+mn-ea"/>
          <a:cs typeface="+mn-cs"/>
        </a:defRPr>
      </a:lvl4pPr>
      <a:lvl5pPr marL="1155201" algn="l" defTabSz="577600" rtl="0" eaLnBrk="1" latinLnBrk="0" hangingPunct="1">
        <a:defRPr sz="1125" kern="1200">
          <a:solidFill>
            <a:schemeClr val="tx1"/>
          </a:solidFill>
          <a:latin typeface="+mn-lt"/>
          <a:ea typeface="+mn-ea"/>
          <a:cs typeface="+mn-cs"/>
        </a:defRPr>
      </a:lvl5pPr>
      <a:lvl6pPr marL="1444001" algn="l" defTabSz="577600" rtl="0" eaLnBrk="1" latinLnBrk="0" hangingPunct="1">
        <a:defRPr sz="1125" kern="1200">
          <a:solidFill>
            <a:schemeClr val="tx1"/>
          </a:solidFill>
          <a:latin typeface="+mn-lt"/>
          <a:ea typeface="+mn-ea"/>
          <a:cs typeface="+mn-cs"/>
        </a:defRPr>
      </a:lvl6pPr>
      <a:lvl7pPr marL="1732800" algn="l" defTabSz="577600" rtl="0" eaLnBrk="1" latinLnBrk="0" hangingPunct="1">
        <a:defRPr sz="1125" kern="1200">
          <a:solidFill>
            <a:schemeClr val="tx1"/>
          </a:solidFill>
          <a:latin typeface="+mn-lt"/>
          <a:ea typeface="+mn-ea"/>
          <a:cs typeface="+mn-cs"/>
        </a:defRPr>
      </a:lvl7pPr>
      <a:lvl8pPr marL="2021603" algn="l" defTabSz="577600" rtl="0" eaLnBrk="1" latinLnBrk="0" hangingPunct="1">
        <a:defRPr sz="1125" kern="1200">
          <a:solidFill>
            <a:schemeClr val="tx1"/>
          </a:solidFill>
          <a:latin typeface="+mn-lt"/>
          <a:ea typeface="+mn-ea"/>
          <a:cs typeface="+mn-cs"/>
        </a:defRPr>
      </a:lvl8pPr>
      <a:lvl9pPr marL="2310402" algn="l" defTabSz="577600" rtl="0" eaLnBrk="1" latinLnBrk="0" hangingPunct="1">
        <a:defRPr sz="1125"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9"/>
            </p:custDataLst>
            <p:extLst>
              <p:ext uri="{D42A27DB-BD31-4B8C-83A1-F6EECF244321}">
                <p14:modId xmlns:p14="http://schemas.microsoft.com/office/powerpoint/2010/main" val="523675846"/>
              </p:ext>
            </p:extLst>
          </p:nvPr>
        </p:nvGraphicFramePr>
        <p:xfrm>
          <a:off x="1590" y="2119"/>
          <a:ext cx="1587" cy="2116"/>
        </p:xfrm>
        <a:graphic>
          <a:graphicData uri="http://schemas.openxmlformats.org/presentationml/2006/ole">
            <mc:AlternateContent xmlns:mc="http://schemas.openxmlformats.org/markup-compatibility/2006">
              <mc:Choice xmlns:v="urn:schemas-microsoft-com:vml" Requires="v">
                <p:oleObj name="think-cell Slide" r:id="rId10" imgW="360" imgH="360" progId="">
                  <p:embed/>
                </p:oleObj>
              </mc:Choice>
              <mc:Fallback>
                <p:oleObj name="think-cell Slide" r:id="rId10" imgW="360" imgH="360" progId="">
                  <p:embed/>
                  <p:pic>
                    <p:nvPicPr>
                      <p:cNvPr id="2" name="Object 1" hidden="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90" y="2119"/>
                        <a:ext cx="1587" cy="21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7" name="Text Placeholder 2"/>
          <p:cNvSpPr>
            <a:spLocks noGrp="1"/>
          </p:cNvSpPr>
          <p:nvPr>
            <p:ph type="body" idx="1"/>
          </p:nvPr>
        </p:nvSpPr>
        <p:spPr bwMode="auto">
          <a:xfrm>
            <a:off x="317501" y="1750488"/>
            <a:ext cx="8509000" cy="394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028" name="Title Placeholder 1"/>
          <p:cNvSpPr>
            <a:spLocks noGrp="1"/>
          </p:cNvSpPr>
          <p:nvPr>
            <p:ph type="title"/>
          </p:nvPr>
        </p:nvSpPr>
        <p:spPr bwMode="auto">
          <a:xfrm>
            <a:off x="317501" y="687919"/>
            <a:ext cx="85090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noProof="0" dirty="0"/>
              <a:t>Click to edit Master title style</a:t>
            </a:r>
          </a:p>
        </p:txBody>
      </p:sp>
    </p:spTree>
    <p:extLst>
      <p:ext uri="{BB962C8B-B14F-4D97-AF65-F5344CB8AC3E}">
        <p14:creationId xmlns:p14="http://schemas.microsoft.com/office/powerpoint/2010/main" val="2775401738"/>
      </p:ext>
    </p:extLst>
  </p:cSld>
  <p:clrMap bg1="lt1" tx1="dk1" bg2="lt2" tx2="dk2" accent1="accent1" accent2="accent2" accent3="accent3" accent4="accent4" accent5="accent5" accent6="accent6" hlink="hlink" folHlink="folHlink"/>
  <p:sldLayoutIdLst>
    <p:sldLayoutId id="2147483912" r:id="rId1"/>
    <p:sldLayoutId id="2147483913" r:id="rId2"/>
    <p:sldLayoutId id="2147483914" r:id="rId3"/>
    <p:sldLayoutId id="2147483915" r:id="rId4"/>
    <p:sldLayoutId id="2147483916" r:id="rId5"/>
    <p:sldLayoutId id="2147483917" r:id="rId6"/>
    <p:sldLayoutId id="2147483918" r:id="rId7"/>
  </p:sldLayoutIdLst>
  <p:transition/>
  <p:hf hdr="0" dt="0"/>
  <p:txStyles>
    <p:titleStyle>
      <a:lvl1pPr algn="l" rtl="0" fontAlgn="base">
        <a:spcBef>
          <a:spcPct val="0"/>
        </a:spcBef>
        <a:spcAft>
          <a:spcPct val="0"/>
        </a:spcAft>
        <a:defRPr sz="2400" b="1" kern="1200">
          <a:solidFill>
            <a:schemeClr val="accent2"/>
          </a:solidFill>
          <a:latin typeface="+mj-lt"/>
          <a:ea typeface="+mj-ea"/>
          <a:cs typeface="+mj-cs"/>
        </a:defRPr>
      </a:lvl1pPr>
      <a:lvl2pPr algn="l" rtl="0" fontAlgn="base">
        <a:spcBef>
          <a:spcPct val="0"/>
        </a:spcBef>
        <a:spcAft>
          <a:spcPct val="0"/>
        </a:spcAft>
        <a:defRPr sz="2400" b="1">
          <a:solidFill>
            <a:schemeClr val="accent2"/>
          </a:solidFill>
          <a:latin typeface="Verdana" pitchFamily="34" charset="0"/>
        </a:defRPr>
      </a:lvl2pPr>
      <a:lvl3pPr algn="l" rtl="0" fontAlgn="base">
        <a:spcBef>
          <a:spcPct val="0"/>
        </a:spcBef>
        <a:spcAft>
          <a:spcPct val="0"/>
        </a:spcAft>
        <a:defRPr sz="2400" b="1">
          <a:solidFill>
            <a:schemeClr val="accent2"/>
          </a:solidFill>
          <a:latin typeface="Verdana" pitchFamily="34" charset="0"/>
        </a:defRPr>
      </a:lvl3pPr>
      <a:lvl4pPr algn="l" rtl="0" fontAlgn="base">
        <a:spcBef>
          <a:spcPct val="0"/>
        </a:spcBef>
        <a:spcAft>
          <a:spcPct val="0"/>
        </a:spcAft>
        <a:defRPr sz="2400" b="1">
          <a:solidFill>
            <a:schemeClr val="accent2"/>
          </a:solidFill>
          <a:latin typeface="Verdana" pitchFamily="34" charset="0"/>
        </a:defRPr>
      </a:lvl4pPr>
      <a:lvl5pPr algn="l" rtl="0" fontAlgn="base">
        <a:spcBef>
          <a:spcPct val="0"/>
        </a:spcBef>
        <a:spcAft>
          <a:spcPct val="0"/>
        </a:spcAft>
        <a:defRPr sz="2400" b="1">
          <a:solidFill>
            <a:schemeClr val="accent2"/>
          </a:solidFill>
          <a:latin typeface="Verdana" pitchFamily="34" charset="0"/>
        </a:defRPr>
      </a:lvl5pPr>
      <a:lvl6pPr marL="457189" algn="l" rtl="0" fontAlgn="base">
        <a:spcBef>
          <a:spcPct val="0"/>
        </a:spcBef>
        <a:spcAft>
          <a:spcPct val="0"/>
        </a:spcAft>
        <a:defRPr sz="2400" b="1">
          <a:solidFill>
            <a:schemeClr val="accent2"/>
          </a:solidFill>
          <a:latin typeface="Verdana" pitchFamily="34" charset="0"/>
        </a:defRPr>
      </a:lvl6pPr>
      <a:lvl7pPr marL="914378" algn="l" rtl="0" fontAlgn="base">
        <a:spcBef>
          <a:spcPct val="0"/>
        </a:spcBef>
        <a:spcAft>
          <a:spcPct val="0"/>
        </a:spcAft>
        <a:defRPr sz="2400" b="1">
          <a:solidFill>
            <a:schemeClr val="accent2"/>
          </a:solidFill>
          <a:latin typeface="Verdana" pitchFamily="34" charset="0"/>
        </a:defRPr>
      </a:lvl7pPr>
      <a:lvl8pPr marL="1371566" algn="l" rtl="0" fontAlgn="base">
        <a:spcBef>
          <a:spcPct val="0"/>
        </a:spcBef>
        <a:spcAft>
          <a:spcPct val="0"/>
        </a:spcAft>
        <a:defRPr sz="2400" b="1">
          <a:solidFill>
            <a:schemeClr val="accent2"/>
          </a:solidFill>
          <a:latin typeface="Verdana" pitchFamily="34" charset="0"/>
        </a:defRPr>
      </a:lvl8pPr>
      <a:lvl9pPr marL="1828754" algn="l" rtl="0" fontAlgn="base">
        <a:spcBef>
          <a:spcPct val="0"/>
        </a:spcBef>
        <a:spcAft>
          <a:spcPct val="0"/>
        </a:spcAft>
        <a:defRPr sz="2400" b="1">
          <a:solidFill>
            <a:schemeClr val="accent2"/>
          </a:solidFill>
          <a:latin typeface="Verdana" pitchFamily="34" charset="0"/>
        </a:defRPr>
      </a:lvl9pPr>
    </p:titleStyle>
    <p:bodyStyle>
      <a:lvl1pPr marL="265106" indent="-265106" algn="l" rtl="0" fontAlgn="base">
        <a:spcBef>
          <a:spcPct val="20000"/>
        </a:spcBef>
        <a:spcAft>
          <a:spcPct val="0"/>
        </a:spcAft>
        <a:buClr>
          <a:schemeClr val="accent1"/>
        </a:buClr>
        <a:buFont typeface="Verdana" pitchFamily="34" charset="0"/>
        <a:buChar char="•"/>
        <a:defRPr sz="1600" kern="1200">
          <a:solidFill>
            <a:schemeClr val="accent2"/>
          </a:solidFill>
          <a:latin typeface="+mn-lt"/>
          <a:ea typeface="+mn-ea"/>
          <a:cs typeface="+mn-cs"/>
        </a:defRPr>
      </a:lvl1pPr>
      <a:lvl2pPr marL="536561" indent="-271457" algn="l" rtl="0" fontAlgn="base">
        <a:spcBef>
          <a:spcPct val="20000"/>
        </a:spcBef>
        <a:spcAft>
          <a:spcPct val="0"/>
        </a:spcAft>
        <a:buClr>
          <a:schemeClr val="tx2"/>
        </a:buClr>
        <a:buFont typeface="Verdana" pitchFamily="34" charset="0"/>
        <a:buChar char="•"/>
        <a:defRPr sz="1400" kern="1200">
          <a:solidFill>
            <a:schemeClr val="accent2"/>
          </a:solidFill>
          <a:latin typeface="+mn-lt"/>
          <a:ea typeface="+mn-ea"/>
          <a:cs typeface="+mn-cs"/>
        </a:defRPr>
      </a:lvl2pPr>
      <a:lvl3pPr marL="808018" indent="-271457" algn="l" rtl="0" fontAlgn="base">
        <a:spcBef>
          <a:spcPct val="20000"/>
        </a:spcBef>
        <a:spcAft>
          <a:spcPct val="0"/>
        </a:spcAft>
        <a:buClr>
          <a:srgbClr val="E64A0E"/>
        </a:buClr>
        <a:buFont typeface="Verdana" pitchFamily="34" charset="0"/>
        <a:buChar char="•"/>
        <a:defRPr sz="1200" kern="1200">
          <a:solidFill>
            <a:schemeClr val="accent2"/>
          </a:solidFill>
          <a:latin typeface="+mn-lt"/>
          <a:ea typeface="+mn-ea"/>
          <a:cs typeface="+mn-cs"/>
        </a:defRPr>
      </a:lvl3pPr>
      <a:lvl4pPr marL="985814" indent="-177796" algn="l" rtl="0" fontAlgn="base">
        <a:spcBef>
          <a:spcPct val="20000"/>
        </a:spcBef>
        <a:spcAft>
          <a:spcPct val="0"/>
        </a:spcAft>
        <a:buClr>
          <a:srgbClr val="82786F"/>
        </a:buClr>
        <a:buFont typeface="Verdana" pitchFamily="34" charset="0"/>
        <a:buChar char="•"/>
        <a:defRPr sz="1100" kern="1200">
          <a:solidFill>
            <a:schemeClr val="accent2"/>
          </a:solidFill>
          <a:latin typeface="+mn-lt"/>
          <a:ea typeface="+mn-ea"/>
          <a:cs typeface="+mn-cs"/>
        </a:defRPr>
      </a:lvl4pPr>
      <a:lvl5pPr marL="1257269" indent="-184145" algn="l" rtl="0" fontAlgn="base">
        <a:spcBef>
          <a:spcPct val="20000"/>
        </a:spcBef>
        <a:spcAft>
          <a:spcPct val="0"/>
        </a:spcAft>
        <a:buClr>
          <a:srgbClr val="001423"/>
        </a:buClr>
        <a:buFont typeface="Verdana" pitchFamily="34" charset="0"/>
        <a:buChar char="•"/>
        <a:defRPr sz="1100" kern="1200">
          <a:solidFill>
            <a:schemeClr val="accent2"/>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552">
          <p15:clr>
            <a:srgbClr val="000000"/>
          </p15:clr>
        </p15:guide>
        <p15:guide id="2" orient="horz" pos="755">
          <p15:clr>
            <a:srgbClr val="000000"/>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10242" name="Title Placeholder 1">
            <a:extLst>
              <a:ext uri="{FF2B5EF4-FFF2-40B4-BE49-F238E27FC236}">
                <a16:creationId xmlns:a16="http://schemas.microsoft.com/office/drawing/2014/main" id="{F4CAE2F4-6A14-2B6A-D3DF-BF51B0AFA474}"/>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it-IT"/>
              <a:t>Click to edit Master title style</a:t>
            </a:r>
            <a:endParaRPr lang="it-IT" altLang="it-IT"/>
          </a:p>
        </p:txBody>
      </p:sp>
      <p:sp>
        <p:nvSpPr>
          <p:cNvPr id="10243" name="Text Placeholder 2">
            <a:extLst>
              <a:ext uri="{FF2B5EF4-FFF2-40B4-BE49-F238E27FC236}">
                <a16:creationId xmlns:a16="http://schemas.microsoft.com/office/drawing/2014/main" id="{AB13A661-4C9A-B8B8-6923-75FB120B473D}"/>
              </a:ext>
            </a:extLst>
          </p:cNvPr>
          <p:cNvSpPr>
            <a:spLocks noGrp="1" noChangeArrowheads="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it-IT"/>
              <a:t>Click to edit Master text styles</a:t>
            </a:r>
          </a:p>
          <a:p>
            <a:pPr lvl="1"/>
            <a:r>
              <a:rPr lang="en-US" altLang="it-IT"/>
              <a:t>Second level</a:t>
            </a:r>
          </a:p>
          <a:p>
            <a:pPr lvl="2"/>
            <a:r>
              <a:rPr lang="en-US" altLang="it-IT"/>
              <a:t>Third level</a:t>
            </a:r>
          </a:p>
          <a:p>
            <a:pPr lvl="3"/>
            <a:r>
              <a:rPr lang="en-US" altLang="it-IT"/>
              <a:t>Fourth level</a:t>
            </a:r>
          </a:p>
          <a:p>
            <a:pPr lvl="4"/>
            <a:r>
              <a:rPr lang="en-US" altLang="it-IT"/>
              <a:t>Fifth level</a:t>
            </a:r>
            <a:endParaRPr lang="it-IT" altLang="it-IT"/>
          </a:p>
        </p:txBody>
      </p:sp>
      <p:sp>
        <p:nvSpPr>
          <p:cNvPr id="4" name="Date Placeholder 3">
            <a:extLst>
              <a:ext uri="{FF2B5EF4-FFF2-40B4-BE49-F238E27FC236}">
                <a16:creationId xmlns:a16="http://schemas.microsoft.com/office/drawing/2014/main" id="{5B840FC9-51E6-3E60-CC21-92558BB91DEE}"/>
              </a:ext>
            </a:extLst>
          </p:cNvPr>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Calibri"/>
              </a:defRPr>
            </a:lvl1pPr>
          </a:lstStyle>
          <a:p>
            <a:pPr>
              <a:defRPr/>
            </a:pPr>
            <a:fld id="{D24132ED-666B-4955-A7A2-6EE11F091B70}" type="datetimeFigureOut">
              <a:rPr lang="it-IT"/>
              <a:pPr>
                <a:defRPr/>
              </a:pPr>
              <a:t>15/11/2023</a:t>
            </a:fld>
            <a:endParaRPr lang="it-IT"/>
          </a:p>
        </p:txBody>
      </p:sp>
      <p:sp>
        <p:nvSpPr>
          <p:cNvPr id="5" name="Footer Placeholder 4">
            <a:extLst>
              <a:ext uri="{FF2B5EF4-FFF2-40B4-BE49-F238E27FC236}">
                <a16:creationId xmlns:a16="http://schemas.microsoft.com/office/drawing/2014/main" id="{403DCB21-BD7D-B900-040D-F945A59FAC7F}"/>
              </a:ext>
            </a:extLst>
          </p:cNvPr>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Calibri"/>
              </a:defRPr>
            </a:lvl1pPr>
          </a:lstStyle>
          <a:p>
            <a:pPr>
              <a:defRPr/>
            </a:pPr>
            <a:endParaRPr lang="it-IT"/>
          </a:p>
        </p:txBody>
      </p:sp>
      <p:sp>
        <p:nvSpPr>
          <p:cNvPr id="6" name="Slide Number Placeholder 5">
            <a:extLst>
              <a:ext uri="{FF2B5EF4-FFF2-40B4-BE49-F238E27FC236}">
                <a16:creationId xmlns:a16="http://schemas.microsoft.com/office/drawing/2014/main" id="{DB593BBA-BEF1-F80A-85E2-1968891E6A80}"/>
              </a:ext>
            </a:extLst>
          </p:cNvPr>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prstClr val="black">
                    <a:tint val="75000"/>
                  </a:prstClr>
                </a:solidFill>
                <a:latin typeface="Calibri"/>
              </a:defRPr>
            </a:lvl1pPr>
          </a:lstStyle>
          <a:p>
            <a:pPr>
              <a:defRPr/>
            </a:pPr>
            <a:fld id="{E7DCCDD7-658D-43BF-8D48-16F40B87E26A}" type="slidenum">
              <a:rPr lang="it-IT"/>
              <a:pPr>
                <a:defRPr/>
              </a:pPr>
              <a:t>‹N›</a:t>
            </a:fld>
            <a:endParaRPr lang="it-IT"/>
          </a:p>
        </p:txBody>
      </p:sp>
    </p:spTree>
    <p:extLst>
      <p:ext uri="{BB962C8B-B14F-4D97-AF65-F5344CB8AC3E}">
        <p14:creationId xmlns:p14="http://schemas.microsoft.com/office/powerpoint/2010/main" val="2578197109"/>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932" r:id="rId12"/>
    <p:sldLayoutId id="2147483933" r:id="rId13"/>
    <p:sldLayoutId id="2147483934" r:id="rId14"/>
  </p:sldLayoutIdLs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anose="020F0502020204030204" pitchFamily="34" charset="0"/>
        </a:defRPr>
      </a:lvl2pPr>
      <a:lvl3pPr algn="ctr" rtl="0" eaLnBrk="0" fontAlgn="base" hangingPunct="0">
        <a:spcBef>
          <a:spcPct val="0"/>
        </a:spcBef>
        <a:spcAft>
          <a:spcPct val="0"/>
        </a:spcAft>
        <a:defRPr sz="3300">
          <a:solidFill>
            <a:schemeClr val="tx1"/>
          </a:solidFill>
          <a:latin typeface="Calibri" panose="020F0502020204030204" pitchFamily="34" charset="0"/>
        </a:defRPr>
      </a:lvl3pPr>
      <a:lvl4pPr algn="ctr" rtl="0" eaLnBrk="0" fontAlgn="base" hangingPunct="0">
        <a:spcBef>
          <a:spcPct val="0"/>
        </a:spcBef>
        <a:spcAft>
          <a:spcPct val="0"/>
        </a:spcAft>
        <a:defRPr sz="3300">
          <a:solidFill>
            <a:schemeClr val="tx1"/>
          </a:solidFill>
          <a:latin typeface="Calibri" panose="020F0502020204030204" pitchFamily="34" charset="0"/>
        </a:defRPr>
      </a:lvl4pPr>
      <a:lvl5pPr algn="ctr" rtl="0" eaLnBrk="0" fontAlgn="base" hangingPunct="0">
        <a:spcBef>
          <a:spcPct val="0"/>
        </a:spcBef>
        <a:spcAft>
          <a:spcPct val="0"/>
        </a:spcAft>
        <a:defRPr sz="3300">
          <a:solidFill>
            <a:schemeClr val="tx1"/>
          </a:solidFill>
          <a:latin typeface="Calibri" panose="020F0502020204030204" pitchFamily="34" charset="0"/>
        </a:defRPr>
      </a:lvl5pPr>
      <a:lvl6pPr marL="342900" algn="ctr" rtl="0" fontAlgn="base">
        <a:spcBef>
          <a:spcPct val="0"/>
        </a:spcBef>
        <a:spcAft>
          <a:spcPct val="0"/>
        </a:spcAft>
        <a:defRPr sz="3300">
          <a:solidFill>
            <a:schemeClr val="tx1"/>
          </a:solidFill>
          <a:latin typeface="Calibri" panose="020F0502020204030204" pitchFamily="34" charset="0"/>
        </a:defRPr>
      </a:lvl6pPr>
      <a:lvl7pPr marL="685800" algn="ctr" rtl="0" fontAlgn="base">
        <a:spcBef>
          <a:spcPct val="0"/>
        </a:spcBef>
        <a:spcAft>
          <a:spcPct val="0"/>
        </a:spcAft>
        <a:defRPr sz="3300">
          <a:solidFill>
            <a:schemeClr val="tx1"/>
          </a:solidFill>
          <a:latin typeface="Calibri" panose="020F0502020204030204" pitchFamily="34" charset="0"/>
        </a:defRPr>
      </a:lvl7pPr>
      <a:lvl8pPr marL="1028700" algn="ctr" rtl="0" fontAlgn="base">
        <a:spcBef>
          <a:spcPct val="0"/>
        </a:spcBef>
        <a:spcAft>
          <a:spcPct val="0"/>
        </a:spcAft>
        <a:defRPr sz="3300">
          <a:solidFill>
            <a:schemeClr val="tx1"/>
          </a:solidFill>
          <a:latin typeface="Calibri" panose="020F0502020204030204" pitchFamily="34" charset="0"/>
        </a:defRPr>
      </a:lvl8pPr>
      <a:lvl9pPr marL="1371600" algn="ctr" rtl="0" fontAlgn="base">
        <a:spcBef>
          <a:spcPct val="0"/>
        </a:spcBef>
        <a:spcAft>
          <a:spcPct val="0"/>
        </a:spcAft>
        <a:defRPr sz="3300">
          <a:solidFill>
            <a:schemeClr val="tx1"/>
          </a:solidFill>
          <a:latin typeface="Calibri" panose="020F0502020204030204"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80CB818-7379-467D-8E76-EF9D9074A26C}" type="datetime2">
              <a:rPr lang="en-US" smtClean="0"/>
              <a:pPr/>
              <a:t>Wednesday, November 15, 2023</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0CFEC368-1D7A-4F81-ABF6-AE0E36BAF64C}" type="slidenum">
              <a:rPr lang="en-US" smtClean="0"/>
              <a:pPr/>
              <a:t>‹N›</a:t>
            </a:fld>
            <a:endParaRPr lang="en-US" dirty="0"/>
          </a:p>
        </p:txBody>
      </p:sp>
    </p:spTree>
    <p:extLst>
      <p:ext uri="{BB962C8B-B14F-4D97-AF65-F5344CB8AC3E}">
        <p14:creationId xmlns:p14="http://schemas.microsoft.com/office/powerpoint/2010/main" val="14648232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6" r:id="rId12"/>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Immagin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Segnaposto titolo 1"/>
          <p:cNvSpPr>
            <a:spLocks noGrp="1"/>
          </p:cNvSpPr>
          <p:nvPr>
            <p:ph type="title"/>
          </p:nvPr>
        </p:nvSpPr>
        <p:spPr bwMode="auto">
          <a:xfrm>
            <a:off x="0" y="1651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stile</a:t>
            </a:r>
          </a:p>
        </p:txBody>
      </p:sp>
      <p:sp>
        <p:nvSpPr>
          <p:cNvPr id="1028" name="Segnaposto testo 2"/>
          <p:cNvSpPr>
            <a:spLocks noGrp="1"/>
          </p:cNvSpPr>
          <p:nvPr>
            <p:ph type="body" idx="1"/>
          </p:nvPr>
        </p:nvSpPr>
        <p:spPr bwMode="auto">
          <a:xfrm>
            <a:off x="246063" y="1471613"/>
            <a:ext cx="8651875"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p:txBody>
      </p:sp>
    </p:spTree>
    <p:extLst>
      <p:ext uri="{BB962C8B-B14F-4D97-AF65-F5344CB8AC3E}">
        <p14:creationId xmlns:p14="http://schemas.microsoft.com/office/powerpoint/2010/main" val="386995224"/>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457200" rtl="0" eaLnBrk="0" fontAlgn="base" hangingPunct="0">
        <a:spcBef>
          <a:spcPct val="0"/>
        </a:spcBef>
        <a:spcAft>
          <a:spcPct val="0"/>
        </a:spcAft>
        <a:defRPr sz="2800" b="1" kern="1200">
          <a:solidFill>
            <a:srgbClr val="96368D"/>
          </a:solidFill>
          <a:latin typeface="Arial"/>
          <a:ea typeface="ＭＳ Ｐゴシック" pitchFamily="34" charset="-128"/>
          <a:cs typeface="Arial"/>
        </a:defRPr>
      </a:lvl1pPr>
      <a:lvl2pPr algn="ctr" defTabSz="457200" rtl="0" eaLnBrk="0" fontAlgn="base" hangingPunct="0">
        <a:spcBef>
          <a:spcPct val="0"/>
        </a:spcBef>
        <a:spcAft>
          <a:spcPct val="0"/>
        </a:spcAft>
        <a:defRPr sz="2800" b="1">
          <a:solidFill>
            <a:srgbClr val="96368D"/>
          </a:solidFill>
          <a:latin typeface="Arial" charset="0"/>
          <a:ea typeface="ＭＳ Ｐゴシック" pitchFamily="34" charset="-128"/>
          <a:cs typeface="Arial" panose="020B0604020202020204" pitchFamily="34" charset="0"/>
        </a:defRPr>
      </a:lvl2pPr>
      <a:lvl3pPr algn="ctr" defTabSz="457200" rtl="0" eaLnBrk="0" fontAlgn="base" hangingPunct="0">
        <a:spcBef>
          <a:spcPct val="0"/>
        </a:spcBef>
        <a:spcAft>
          <a:spcPct val="0"/>
        </a:spcAft>
        <a:defRPr sz="2800" b="1">
          <a:solidFill>
            <a:srgbClr val="96368D"/>
          </a:solidFill>
          <a:latin typeface="Arial" charset="0"/>
          <a:ea typeface="ＭＳ Ｐゴシック" pitchFamily="34" charset="-128"/>
          <a:cs typeface="Arial" panose="020B0604020202020204" pitchFamily="34" charset="0"/>
        </a:defRPr>
      </a:lvl3pPr>
      <a:lvl4pPr algn="ctr" defTabSz="457200" rtl="0" eaLnBrk="0" fontAlgn="base" hangingPunct="0">
        <a:spcBef>
          <a:spcPct val="0"/>
        </a:spcBef>
        <a:spcAft>
          <a:spcPct val="0"/>
        </a:spcAft>
        <a:defRPr sz="2800" b="1">
          <a:solidFill>
            <a:srgbClr val="96368D"/>
          </a:solidFill>
          <a:latin typeface="Arial" charset="0"/>
          <a:ea typeface="ＭＳ Ｐゴシック" pitchFamily="34" charset="-128"/>
          <a:cs typeface="Arial" panose="020B0604020202020204" pitchFamily="34" charset="0"/>
        </a:defRPr>
      </a:lvl4pPr>
      <a:lvl5pPr algn="ctr" defTabSz="457200" rtl="0" eaLnBrk="0" fontAlgn="base" hangingPunct="0">
        <a:spcBef>
          <a:spcPct val="0"/>
        </a:spcBef>
        <a:spcAft>
          <a:spcPct val="0"/>
        </a:spcAft>
        <a:defRPr sz="2800" b="1">
          <a:solidFill>
            <a:srgbClr val="96368D"/>
          </a:solidFill>
          <a:latin typeface="Arial" charset="0"/>
          <a:ea typeface="ＭＳ Ｐゴシック" pitchFamily="34" charset="-128"/>
          <a:cs typeface="Arial" panose="020B0604020202020204" pitchFamily="34" charset="0"/>
        </a:defRPr>
      </a:lvl5pPr>
      <a:lvl6pPr marL="457200" algn="ctr" defTabSz="457200" rtl="0" fontAlgn="base">
        <a:spcBef>
          <a:spcPct val="0"/>
        </a:spcBef>
        <a:spcAft>
          <a:spcPct val="0"/>
        </a:spcAft>
        <a:defRPr sz="3200" b="1">
          <a:solidFill>
            <a:srgbClr val="CD0920"/>
          </a:solidFill>
          <a:latin typeface="Arial" charset="0"/>
          <a:ea typeface="ＭＳ Ｐゴシック" charset="0"/>
        </a:defRPr>
      </a:lvl6pPr>
      <a:lvl7pPr marL="914400" algn="ctr" defTabSz="457200" rtl="0" fontAlgn="base">
        <a:spcBef>
          <a:spcPct val="0"/>
        </a:spcBef>
        <a:spcAft>
          <a:spcPct val="0"/>
        </a:spcAft>
        <a:defRPr sz="3200" b="1">
          <a:solidFill>
            <a:srgbClr val="CD0920"/>
          </a:solidFill>
          <a:latin typeface="Arial" charset="0"/>
          <a:ea typeface="ＭＳ Ｐゴシック" charset="0"/>
        </a:defRPr>
      </a:lvl7pPr>
      <a:lvl8pPr marL="1371600" algn="ctr" defTabSz="457200" rtl="0" fontAlgn="base">
        <a:spcBef>
          <a:spcPct val="0"/>
        </a:spcBef>
        <a:spcAft>
          <a:spcPct val="0"/>
        </a:spcAft>
        <a:defRPr sz="3200" b="1">
          <a:solidFill>
            <a:srgbClr val="CD0920"/>
          </a:solidFill>
          <a:latin typeface="Arial" charset="0"/>
          <a:ea typeface="ＭＳ Ｐゴシック" charset="0"/>
        </a:defRPr>
      </a:lvl8pPr>
      <a:lvl9pPr marL="1828800" algn="ctr" defTabSz="457200" rtl="0" fontAlgn="base">
        <a:spcBef>
          <a:spcPct val="0"/>
        </a:spcBef>
        <a:spcAft>
          <a:spcPct val="0"/>
        </a:spcAft>
        <a:defRPr sz="3200" b="1">
          <a:solidFill>
            <a:srgbClr val="CD0920"/>
          </a:solidFill>
          <a:latin typeface="Arial" charset="0"/>
          <a:ea typeface="ＭＳ Ｐゴシック" charset="0"/>
        </a:defRPr>
      </a:lvl9pPr>
    </p:titleStyle>
    <p:bodyStyle>
      <a:lvl1pPr algn="l" defTabSz="457200" rtl="0" eaLnBrk="0" fontAlgn="base" hangingPunct="0">
        <a:spcBef>
          <a:spcPct val="20000"/>
        </a:spcBef>
        <a:spcAft>
          <a:spcPct val="0"/>
        </a:spcAft>
        <a:buFont typeface="Arial" pitchFamily="34" charset="0"/>
        <a:defRPr kern="1200">
          <a:solidFill>
            <a:schemeClr val="tx1"/>
          </a:solidFill>
          <a:latin typeface="Arial"/>
          <a:ea typeface="ＭＳ Ｐゴシック" pitchFamily="34" charset="-128"/>
          <a:cs typeface="Arial"/>
        </a:defRPr>
      </a:lvl1pPr>
      <a:lvl2pPr marL="457200" algn="l" defTabSz="457200" rtl="0" eaLnBrk="0" fontAlgn="base" hangingPunct="0">
        <a:spcBef>
          <a:spcPct val="20000"/>
        </a:spcBef>
        <a:spcAft>
          <a:spcPct val="0"/>
        </a:spcAft>
        <a:buFont typeface="Arial" pitchFamily="34" charset="0"/>
        <a:defRPr kern="1200">
          <a:solidFill>
            <a:schemeClr val="tx1"/>
          </a:solidFill>
          <a:latin typeface="Arial"/>
          <a:ea typeface="ＭＳ Ｐゴシック" pitchFamily="34" charset="-128"/>
          <a:cs typeface="Arial"/>
        </a:defRPr>
      </a:lvl2pPr>
      <a:lvl3pPr marL="914400" algn="l" defTabSz="457200" rtl="0" eaLnBrk="0" fontAlgn="base" hangingPunct="0">
        <a:spcBef>
          <a:spcPct val="20000"/>
        </a:spcBef>
        <a:spcAft>
          <a:spcPct val="0"/>
        </a:spcAft>
        <a:buFont typeface="Arial" pitchFamily="34" charset="0"/>
        <a:defRPr kern="1200">
          <a:solidFill>
            <a:schemeClr val="tx1"/>
          </a:solidFill>
          <a:latin typeface="Arial"/>
          <a:ea typeface="ＭＳ Ｐゴシック" pitchFamily="34" charset="-128"/>
          <a:cs typeface="Arial"/>
        </a:defRPr>
      </a:lvl3pPr>
      <a:lvl4pPr marL="1371600" algn="l" defTabSz="457200" rtl="0" eaLnBrk="0" fontAlgn="base" hangingPunct="0">
        <a:spcBef>
          <a:spcPct val="20000"/>
        </a:spcBef>
        <a:spcAft>
          <a:spcPct val="0"/>
        </a:spcAft>
        <a:buFont typeface="Arial" pitchFamily="34" charset="0"/>
        <a:defRPr kern="1200">
          <a:solidFill>
            <a:schemeClr val="tx1"/>
          </a:solidFill>
          <a:latin typeface="Arial"/>
          <a:ea typeface="ＭＳ Ｐゴシック" pitchFamily="34" charset="-128"/>
          <a:cs typeface="Arial"/>
        </a:defRPr>
      </a:lvl4pPr>
      <a:lvl5pPr marL="1828800" algn="l" defTabSz="457200" rtl="0" eaLnBrk="0" fontAlgn="base" hangingPunct="0">
        <a:spcBef>
          <a:spcPct val="20000"/>
        </a:spcBef>
        <a:spcAft>
          <a:spcPct val="0"/>
        </a:spcAft>
        <a:buFont typeface="Arial" pitchFamily="34" charset="0"/>
        <a:defRPr kern="1200">
          <a:solidFill>
            <a:schemeClr val="tx1"/>
          </a:solidFill>
          <a:latin typeface="Arial"/>
          <a:ea typeface="ＭＳ Ｐゴシック" pitchFamily="3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2D6CD23-7C33-7FEC-D452-5244DAC40FF2}"/>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Click to edit Master title style</a:t>
            </a:r>
          </a:p>
        </p:txBody>
      </p:sp>
      <p:sp>
        <p:nvSpPr>
          <p:cNvPr id="1027" name="Rectangle 3">
            <a:extLst>
              <a:ext uri="{FF2B5EF4-FFF2-40B4-BE49-F238E27FC236}">
                <a16:creationId xmlns:a16="http://schemas.microsoft.com/office/drawing/2014/main" id="{9CFCDD98-BF44-0ABD-A178-7A0CEF97740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Click to edit Master text styles</a:t>
            </a:r>
          </a:p>
          <a:p>
            <a:pPr lvl="1"/>
            <a:r>
              <a:rPr lang="it-IT" altLang="it-IT"/>
              <a:t>Second level</a:t>
            </a:r>
          </a:p>
          <a:p>
            <a:pPr lvl="2"/>
            <a:r>
              <a:rPr lang="it-IT" altLang="it-IT"/>
              <a:t>Third level</a:t>
            </a:r>
          </a:p>
          <a:p>
            <a:pPr lvl="3"/>
            <a:r>
              <a:rPr lang="it-IT" altLang="it-IT"/>
              <a:t>Fourth level</a:t>
            </a:r>
          </a:p>
          <a:p>
            <a:pPr lvl="4"/>
            <a:r>
              <a:rPr lang="it-IT" altLang="it-IT"/>
              <a:t>Fifth level</a:t>
            </a:r>
          </a:p>
        </p:txBody>
      </p:sp>
      <p:sp>
        <p:nvSpPr>
          <p:cNvPr id="1028" name="Rectangle 4">
            <a:extLst>
              <a:ext uri="{FF2B5EF4-FFF2-40B4-BE49-F238E27FC236}">
                <a16:creationId xmlns:a16="http://schemas.microsoft.com/office/drawing/2014/main" id="{F2491AD2-A972-9AA7-2C30-4645778F0F31}"/>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it-IT"/>
          </a:p>
        </p:txBody>
      </p:sp>
      <p:sp>
        <p:nvSpPr>
          <p:cNvPr id="1029" name="Rectangle 5">
            <a:extLst>
              <a:ext uri="{FF2B5EF4-FFF2-40B4-BE49-F238E27FC236}">
                <a16:creationId xmlns:a16="http://schemas.microsoft.com/office/drawing/2014/main" id="{16373E7E-82AA-C798-5896-90A962C95C9E}"/>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it-IT"/>
          </a:p>
        </p:txBody>
      </p:sp>
      <p:sp>
        <p:nvSpPr>
          <p:cNvPr id="1030" name="Rectangle 6">
            <a:extLst>
              <a:ext uri="{FF2B5EF4-FFF2-40B4-BE49-F238E27FC236}">
                <a16:creationId xmlns:a16="http://schemas.microsoft.com/office/drawing/2014/main" id="{EE8D78F9-9B5F-1D4A-8748-47F148B4A779}"/>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E3EE2BD-78F0-4361-BA92-9E9AB196964E}" type="slidenum">
              <a:rPr lang="it-IT" altLang="it-IT"/>
              <a:pPr>
                <a:defRPr/>
              </a:pPr>
              <a:t>‹N›</a:t>
            </a:fld>
            <a:endParaRPr lang="it-IT" altLang="it-IT"/>
          </a:p>
        </p:txBody>
      </p:sp>
    </p:spTree>
    <p:extLst>
      <p:ext uri="{BB962C8B-B14F-4D97-AF65-F5344CB8AC3E}">
        <p14:creationId xmlns:p14="http://schemas.microsoft.com/office/powerpoint/2010/main" val="2778717389"/>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0B802C12-D6B5-7D81-7925-CBE35D137532}"/>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Click to edit Master title style</a:t>
            </a:r>
          </a:p>
        </p:txBody>
      </p:sp>
      <p:sp>
        <p:nvSpPr>
          <p:cNvPr id="2051" name="Rectangle 3">
            <a:extLst>
              <a:ext uri="{FF2B5EF4-FFF2-40B4-BE49-F238E27FC236}">
                <a16:creationId xmlns:a16="http://schemas.microsoft.com/office/drawing/2014/main" id="{8586BE76-773A-2615-3DE3-C80515A00F8A}"/>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Click to edit Master text styles</a:t>
            </a:r>
          </a:p>
          <a:p>
            <a:pPr lvl="1"/>
            <a:r>
              <a:rPr lang="it-IT" altLang="it-IT"/>
              <a:t>Second level</a:t>
            </a:r>
          </a:p>
          <a:p>
            <a:pPr lvl="2"/>
            <a:r>
              <a:rPr lang="it-IT" altLang="it-IT"/>
              <a:t>Third level</a:t>
            </a:r>
          </a:p>
          <a:p>
            <a:pPr lvl="3"/>
            <a:r>
              <a:rPr lang="it-IT" altLang="it-IT"/>
              <a:t>Fourth level</a:t>
            </a:r>
          </a:p>
          <a:p>
            <a:pPr lvl="4"/>
            <a:r>
              <a:rPr lang="it-IT" altLang="it-IT"/>
              <a:t>Fifth level</a:t>
            </a:r>
          </a:p>
        </p:txBody>
      </p:sp>
      <p:sp>
        <p:nvSpPr>
          <p:cNvPr id="1028" name="Rectangle 4">
            <a:extLst>
              <a:ext uri="{FF2B5EF4-FFF2-40B4-BE49-F238E27FC236}">
                <a16:creationId xmlns:a16="http://schemas.microsoft.com/office/drawing/2014/main" id="{503432A4-30AC-4CB9-CA85-9A4594A9FC40}"/>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rgbClr val="000066"/>
                </a:solidFill>
              </a:defRPr>
            </a:lvl1pPr>
          </a:lstStyle>
          <a:p>
            <a:pPr>
              <a:defRPr/>
            </a:pPr>
            <a:endParaRPr lang="it-IT"/>
          </a:p>
        </p:txBody>
      </p:sp>
      <p:sp>
        <p:nvSpPr>
          <p:cNvPr id="1029" name="Rectangle 5">
            <a:extLst>
              <a:ext uri="{FF2B5EF4-FFF2-40B4-BE49-F238E27FC236}">
                <a16:creationId xmlns:a16="http://schemas.microsoft.com/office/drawing/2014/main" id="{0D324682-56F1-248C-E868-D72CC83F254B}"/>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66"/>
                </a:solidFill>
              </a:defRPr>
            </a:lvl1pPr>
          </a:lstStyle>
          <a:p>
            <a:pPr>
              <a:defRPr/>
            </a:pPr>
            <a:endParaRPr lang="it-IT"/>
          </a:p>
        </p:txBody>
      </p:sp>
      <p:sp>
        <p:nvSpPr>
          <p:cNvPr id="1030" name="Rectangle 6">
            <a:extLst>
              <a:ext uri="{FF2B5EF4-FFF2-40B4-BE49-F238E27FC236}">
                <a16:creationId xmlns:a16="http://schemas.microsoft.com/office/drawing/2014/main" id="{414CE60D-AB6C-BE30-FD19-1E9478650AE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66"/>
                </a:solidFill>
              </a:defRPr>
            </a:lvl1pPr>
          </a:lstStyle>
          <a:p>
            <a:pPr>
              <a:defRPr/>
            </a:pPr>
            <a:fld id="{79EDD42D-4A9F-419C-A6E1-1A0F1B974ED8}" type="slidenum">
              <a:rPr lang="it-IT" altLang="it-IT"/>
              <a:pPr>
                <a:defRPr/>
              </a:pPr>
              <a:t>‹N›</a:t>
            </a:fld>
            <a:endParaRPr lang="it-IT" altLang="it-IT"/>
          </a:p>
        </p:txBody>
      </p:sp>
    </p:spTree>
    <p:extLst>
      <p:ext uri="{BB962C8B-B14F-4D97-AF65-F5344CB8AC3E}">
        <p14:creationId xmlns:p14="http://schemas.microsoft.com/office/powerpoint/2010/main" val="2191226688"/>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11266" name="Object 1" hidden="1">
            <a:extLst>
              <a:ext uri="{FF2B5EF4-FFF2-40B4-BE49-F238E27FC236}">
                <a16:creationId xmlns:a16="http://schemas.microsoft.com/office/drawing/2014/main" id="{8C1B3BDE-76C7-DE6A-00FF-AC63DB88AD50}"/>
              </a:ext>
            </a:extLst>
          </p:cNvPr>
          <p:cNvGraphicFramePr>
            <a:graphicFrameLocks noChangeAspect="1"/>
          </p:cNvGraphicFramePr>
          <p:nvPr>
            <p:custDataLst>
              <p:tags r:id="rId21"/>
            </p:custDataLst>
          </p:nvPr>
        </p:nvGraphicFramePr>
        <p:xfrm>
          <a:off x="1588" y="1588"/>
          <a:ext cx="1587" cy="3175"/>
        </p:xfrm>
        <a:graphic>
          <a:graphicData uri="http://schemas.openxmlformats.org/presentationml/2006/ole">
            <mc:AlternateContent xmlns:mc="http://schemas.openxmlformats.org/markup-compatibility/2006">
              <mc:Choice xmlns:v="urn:schemas-microsoft-com:vml" Requires="v">
                <p:oleObj name="think-cell Slide" r:id="rId22" imgW="360" imgH="360" progId="TCLayout.ActiveDocument.1">
                  <p:embed/>
                </p:oleObj>
              </mc:Choice>
              <mc:Fallback>
                <p:oleObj name="think-cell Slide" r:id="rId22" imgW="360" imgH="360" progId="TCLayout.ActiveDocument.1">
                  <p:embed/>
                  <p:pic>
                    <p:nvPicPr>
                      <p:cNvPr id="11266" name="Object 1" hidden="1">
                        <a:extLst>
                          <a:ext uri="{FF2B5EF4-FFF2-40B4-BE49-F238E27FC236}">
                            <a16:creationId xmlns:a16="http://schemas.microsoft.com/office/drawing/2014/main" id="{8C1B3BDE-76C7-DE6A-00FF-AC63DB88AD50}"/>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588" y="1588"/>
                        <a:ext cx="1587"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Rectangle 23">
            <a:extLst>
              <a:ext uri="{FF2B5EF4-FFF2-40B4-BE49-F238E27FC236}">
                <a16:creationId xmlns:a16="http://schemas.microsoft.com/office/drawing/2014/main" id="{301C5F35-96F6-AADC-948B-691510BA08B1}"/>
              </a:ext>
            </a:extLst>
          </p:cNvPr>
          <p:cNvSpPr>
            <a:spLocks noGrp="1" noChangeArrowheads="1"/>
          </p:cNvSpPr>
          <p:nvPr>
            <p:ph type="sldNum" sz="quarter" idx="4"/>
          </p:nvPr>
        </p:nvSpPr>
        <p:spPr bwMode="auto">
          <a:xfrm>
            <a:off x="8515350" y="139700"/>
            <a:ext cx="311150" cy="134938"/>
          </a:xfrm>
          <a:prstGeom prst="rect">
            <a:avLst/>
          </a:prstGeom>
          <a:noFill/>
          <a:ln>
            <a:noFill/>
          </a:ln>
          <a:effectLst/>
        </p:spPr>
        <p:txBody>
          <a:bodyPr vert="horz" wrap="square" lIns="0" tIns="0" rIns="0" bIns="0" numCol="1" anchor="ctr" anchorCtr="0" compatLnSpc="1">
            <a:prstTxWarp prst="textNoShape">
              <a:avLst/>
            </a:prstTxWarp>
          </a:bodyPr>
          <a:lstStyle>
            <a:lvl1pPr algn="r" defTabSz="877888" eaLnBrk="1" hangingPunct="1">
              <a:defRPr sz="600">
                <a:solidFill>
                  <a:srgbClr val="82786F"/>
                </a:solidFill>
                <a:latin typeface="Verdana" panose="020B0604030504040204" pitchFamily="34" charset="0"/>
              </a:defRPr>
            </a:lvl1pPr>
          </a:lstStyle>
          <a:p>
            <a:pPr>
              <a:defRPr/>
            </a:pPr>
            <a:fld id="{F228EF1D-0A04-4163-9A07-FE2F977891DC}" type="slidenum">
              <a:rPr lang="en-GB" altLang="it-IT"/>
              <a:pPr>
                <a:defRPr/>
              </a:pPr>
              <a:t>‹N›</a:t>
            </a:fld>
            <a:endParaRPr lang="en-GB" altLang="it-IT"/>
          </a:p>
        </p:txBody>
      </p:sp>
      <p:sp>
        <p:nvSpPr>
          <p:cNvPr id="11268" name="Text Placeholder 2">
            <a:extLst>
              <a:ext uri="{FF2B5EF4-FFF2-40B4-BE49-F238E27FC236}">
                <a16:creationId xmlns:a16="http://schemas.microsoft.com/office/drawing/2014/main" id="{5A9326FD-712F-67B2-3230-DD0AE45664C7}"/>
              </a:ext>
            </a:extLst>
          </p:cNvPr>
          <p:cNvSpPr>
            <a:spLocks noGrp="1"/>
          </p:cNvSpPr>
          <p:nvPr>
            <p:ph type="body" idx="1"/>
          </p:nvPr>
        </p:nvSpPr>
        <p:spPr bwMode="auto">
          <a:xfrm>
            <a:off x="317500" y="1751013"/>
            <a:ext cx="8509000" cy="394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16000" bIns="0" numCol="1" anchor="t" anchorCtr="0" compatLnSpc="1">
            <a:prstTxWarp prst="textNoShape">
              <a:avLst/>
            </a:prstTxWarp>
          </a:bodyPr>
          <a:lstStyle/>
          <a:p>
            <a:pPr lvl="0"/>
            <a:r>
              <a:rPr lang="en-US" altLang="it-IT"/>
              <a:t>Click to edit Master text styles</a:t>
            </a:r>
          </a:p>
          <a:p>
            <a:pPr lvl="1"/>
            <a:r>
              <a:rPr lang="en-US" altLang="it-IT"/>
              <a:t>Second level</a:t>
            </a:r>
          </a:p>
          <a:p>
            <a:pPr lvl="2"/>
            <a:r>
              <a:rPr lang="en-US" altLang="it-IT"/>
              <a:t>Third level</a:t>
            </a:r>
          </a:p>
          <a:p>
            <a:pPr lvl="3"/>
            <a:r>
              <a:rPr lang="en-US" altLang="it-IT"/>
              <a:t>Fourth level</a:t>
            </a:r>
          </a:p>
          <a:p>
            <a:pPr lvl="4"/>
            <a:r>
              <a:rPr lang="en-US" altLang="it-IT"/>
              <a:t>Fifth level</a:t>
            </a:r>
            <a:endParaRPr lang="en-GB" altLang="it-IT"/>
          </a:p>
        </p:txBody>
      </p:sp>
      <p:sp>
        <p:nvSpPr>
          <p:cNvPr id="11269" name="Title Placeholder 1">
            <a:extLst>
              <a:ext uri="{FF2B5EF4-FFF2-40B4-BE49-F238E27FC236}">
                <a16:creationId xmlns:a16="http://schemas.microsoft.com/office/drawing/2014/main" id="{3F1DA6F5-A353-0122-EF0D-F2C6D95E14BB}"/>
              </a:ext>
            </a:extLst>
          </p:cNvPr>
          <p:cNvSpPr>
            <a:spLocks noGrp="1"/>
          </p:cNvSpPr>
          <p:nvPr>
            <p:ph type="title"/>
          </p:nvPr>
        </p:nvSpPr>
        <p:spPr bwMode="auto">
          <a:xfrm>
            <a:off x="317500" y="687388"/>
            <a:ext cx="85090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it-IT"/>
              <a:t>Click to edit Master title style</a:t>
            </a:r>
            <a:endParaRPr lang="en-GB" altLang="it-IT"/>
          </a:p>
        </p:txBody>
      </p:sp>
      <p:sp>
        <p:nvSpPr>
          <p:cNvPr id="13" name="Rectangle 5">
            <a:extLst>
              <a:ext uri="{FF2B5EF4-FFF2-40B4-BE49-F238E27FC236}">
                <a16:creationId xmlns:a16="http://schemas.microsoft.com/office/drawing/2014/main" id="{DFAD7EFF-A8C9-5239-0856-2DF6C5A63E1B}"/>
              </a:ext>
            </a:extLst>
          </p:cNvPr>
          <p:cNvSpPr>
            <a:spLocks noGrp="1" noChangeArrowheads="1"/>
          </p:cNvSpPr>
          <p:nvPr>
            <p:ph type="ftr" sz="quarter" idx="3"/>
          </p:nvPr>
        </p:nvSpPr>
        <p:spPr bwMode="auto">
          <a:xfrm>
            <a:off x="4173538" y="138113"/>
            <a:ext cx="2900362" cy="134937"/>
          </a:xfrm>
          <a:prstGeom prst="rect">
            <a:avLst/>
          </a:prstGeom>
          <a:noFill/>
          <a:ln>
            <a:noFill/>
          </a:ln>
          <a:effectLst/>
        </p:spPr>
        <p:txBody>
          <a:bodyPr vert="horz" wrap="square" lIns="0" tIns="0" rIns="0" bIns="0" numCol="1" anchor="ctr" anchorCtr="0" compatLnSpc="1">
            <a:prstTxWarp prst="textNoShape">
              <a:avLst/>
            </a:prstTxWarp>
          </a:bodyPr>
          <a:lstStyle>
            <a:lvl1pPr marL="0" indent="0" algn="r" defTabSz="878921" eaLnBrk="1" fontAlgn="auto" hangingPunct="1">
              <a:spcBef>
                <a:spcPct val="0"/>
              </a:spcBef>
              <a:spcAft>
                <a:spcPts val="0"/>
              </a:spcAft>
              <a:buNone/>
              <a:defRPr sz="600" b="0">
                <a:solidFill>
                  <a:srgbClr val="82786F"/>
                </a:solidFill>
                <a:latin typeface="+mn-lt"/>
                <a:cs typeface="+mn-cs"/>
              </a:defRPr>
            </a:lvl1pPr>
          </a:lstStyle>
          <a:p>
            <a:pPr>
              <a:defRPr/>
            </a:pPr>
            <a:r>
              <a:rPr lang="en-GB"/>
              <a:t>Marso </a:t>
            </a:r>
            <a:r>
              <a:rPr lang="en-GB" i="1"/>
              <a:t>et al. NEJM</a:t>
            </a:r>
            <a:r>
              <a:rPr lang="en-GB"/>
              <a:t> [in press]</a:t>
            </a:r>
            <a:endParaRPr lang="en-GB" i="1"/>
          </a:p>
        </p:txBody>
      </p:sp>
      <p:sp>
        <p:nvSpPr>
          <p:cNvPr id="15" name="Rectangle 81">
            <a:extLst>
              <a:ext uri="{FF2B5EF4-FFF2-40B4-BE49-F238E27FC236}">
                <a16:creationId xmlns:a16="http://schemas.microsoft.com/office/drawing/2014/main" id="{1020CC0C-4BC5-4FED-BF4D-AF0D1BF5C628}"/>
              </a:ext>
            </a:extLst>
          </p:cNvPr>
          <p:cNvSpPr>
            <a:spLocks noGrp="1" noChangeArrowheads="1"/>
          </p:cNvSpPr>
          <p:nvPr>
            <p:ph type="dt" sz="half" idx="2"/>
          </p:nvPr>
        </p:nvSpPr>
        <p:spPr bwMode="auto">
          <a:xfrm>
            <a:off x="7186613" y="138113"/>
            <a:ext cx="1201737" cy="134937"/>
          </a:xfrm>
          <a:prstGeom prst="rect">
            <a:avLst/>
          </a:prstGeom>
          <a:noFill/>
          <a:ln>
            <a:noFill/>
          </a:ln>
          <a:effectLst/>
        </p:spPr>
        <p:txBody>
          <a:bodyPr vert="horz" wrap="square" lIns="0" tIns="0" rIns="0" bIns="0" numCol="1" anchor="ctr" anchorCtr="0" compatLnSpc="1">
            <a:prstTxWarp prst="textNoShape">
              <a:avLst/>
            </a:prstTxWarp>
          </a:bodyPr>
          <a:lstStyle>
            <a:lvl1pPr algn="r" defTabSz="878921" eaLnBrk="1" fontAlgn="auto" hangingPunct="1">
              <a:spcBef>
                <a:spcPct val="0"/>
              </a:spcBef>
              <a:spcAft>
                <a:spcPts val="0"/>
              </a:spcAft>
              <a:defRPr sz="600" b="0">
                <a:solidFill>
                  <a:srgbClr val="82786F"/>
                </a:solidFill>
                <a:latin typeface="+mn-lt"/>
                <a:cs typeface="+mn-cs"/>
              </a:defRPr>
            </a:lvl1pPr>
          </a:lstStyle>
          <a:p>
            <a:pPr>
              <a:defRPr/>
            </a:pPr>
            <a:endParaRPr lang="en-GB"/>
          </a:p>
        </p:txBody>
      </p:sp>
    </p:spTree>
    <p:extLst>
      <p:ext uri="{BB962C8B-B14F-4D97-AF65-F5344CB8AC3E}">
        <p14:creationId xmlns:p14="http://schemas.microsoft.com/office/powerpoint/2010/main" val="1330996385"/>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 id="2147483786" r:id="rId18"/>
    <p:sldLayoutId id="2147483787" r:id="rId19"/>
  </p:sldLayoutIdLst>
  <p:transition/>
  <p:hf hdr="0" dt="0"/>
  <p:txStyles>
    <p:titleStyle>
      <a:lvl1pPr algn="l" rtl="0" eaLnBrk="0" fontAlgn="base" hangingPunct="0">
        <a:spcBef>
          <a:spcPct val="0"/>
        </a:spcBef>
        <a:spcAft>
          <a:spcPct val="0"/>
        </a:spcAft>
        <a:defRPr sz="2400" b="1" kern="1200">
          <a:solidFill>
            <a:schemeClr val="accent2"/>
          </a:solidFill>
          <a:latin typeface="+mj-lt"/>
          <a:ea typeface="+mj-ea"/>
          <a:cs typeface="+mj-cs"/>
        </a:defRPr>
      </a:lvl1pPr>
      <a:lvl2pPr algn="l" rtl="0" eaLnBrk="0" fontAlgn="base" hangingPunct="0">
        <a:spcBef>
          <a:spcPct val="0"/>
        </a:spcBef>
        <a:spcAft>
          <a:spcPct val="0"/>
        </a:spcAft>
        <a:defRPr sz="2400" b="1">
          <a:solidFill>
            <a:schemeClr val="accent2"/>
          </a:solidFill>
          <a:latin typeface="Verdana" pitchFamily="34" charset="0"/>
        </a:defRPr>
      </a:lvl2pPr>
      <a:lvl3pPr algn="l" rtl="0" eaLnBrk="0" fontAlgn="base" hangingPunct="0">
        <a:spcBef>
          <a:spcPct val="0"/>
        </a:spcBef>
        <a:spcAft>
          <a:spcPct val="0"/>
        </a:spcAft>
        <a:defRPr sz="2400" b="1">
          <a:solidFill>
            <a:schemeClr val="accent2"/>
          </a:solidFill>
          <a:latin typeface="Verdana" pitchFamily="34" charset="0"/>
        </a:defRPr>
      </a:lvl3pPr>
      <a:lvl4pPr algn="l" rtl="0" eaLnBrk="0" fontAlgn="base" hangingPunct="0">
        <a:spcBef>
          <a:spcPct val="0"/>
        </a:spcBef>
        <a:spcAft>
          <a:spcPct val="0"/>
        </a:spcAft>
        <a:defRPr sz="2400" b="1">
          <a:solidFill>
            <a:schemeClr val="accent2"/>
          </a:solidFill>
          <a:latin typeface="Verdana" pitchFamily="34" charset="0"/>
        </a:defRPr>
      </a:lvl4pPr>
      <a:lvl5pPr algn="l" rtl="0" eaLnBrk="0" fontAlgn="base" hangingPunct="0">
        <a:spcBef>
          <a:spcPct val="0"/>
        </a:spcBef>
        <a:spcAft>
          <a:spcPct val="0"/>
        </a:spcAft>
        <a:defRPr sz="2400" b="1">
          <a:solidFill>
            <a:schemeClr val="accent2"/>
          </a:solidFill>
          <a:latin typeface="Verdana" pitchFamily="34" charset="0"/>
        </a:defRPr>
      </a:lvl5pPr>
      <a:lvl6pPr marL="457200" algn="l" rtl="0" fontAlgn="base">
        <a:spcBef>
          <a:spcPct val="0"/>
        </a:spcBef>
        <a:spcAft>
          <a:spcPct val="0"/>
        </a:spcAft>
        <a:defRPr sz="2400" b="1">
          <a:solidFill>
            <a:schemeClr val="accent2"/>
          </a:solidFill>
          <a:latin typeface="Verdana" pitchFamily="34" charset="0"/>
        </a:defRPr>
      </a:lvl6pPr>
      <a:lvl7pPr marL="914400" algn="l" rtl="0" fontAlgn="base">
        <a:spcBef>
          <a:spcPct val="0"/>
        </a:spcBef>
        <a:spcAft>
          <a:spcPct val="0"/>
        </a:spcAft>
        <a:defRPr sz="2400" b="1">
          <a:solidFill>
            <a:schemeClr val="accent2"/>
          </a:solidFill>
          <a:latin typeface="Verdana" pitchFamily="34" charset="0"/>
        </a:defRPr>
      </a:lvl7pPr>
      <a:lvl8pPr marL="1371600" algn="l" rtl="0" fontAlgn="base">
        <a:spcBef>
          <a:spcPct val="0"/>
        </a:spcBef>
        <a:spcAft>
          <a:spcPct val="0"/>
        </a:spcAft>
        <a:defRPr sz="2400" b="1">
          <a:solidFill>
            <a:schemeClr val="accent2"/>
          </a:solidFill>
          <a:latin typeface="Verdana" pitchFamily="34" charset="0"/>
        </a:defRPr>
      </a:lvl8pPr>
      <a:lvl9pPr marL="1828800" algn="l" rtl="0" fontAlgn="base">
        <a:spcBef>
          <a:spcPct val="0"/>
        </a:spcBef>
        <a:spcAft>
          <a:spcPct val="0"/>
        </a:spcAft>
        <a:defRPr sz="2400" b="1">
          <a:solidFill>
            <a:schemeClr val="accent2"/>
          </a:solidFill>
          <a:latin typeface="Verdana" pitchFamily="34" charset="0"/>
        </a:defRPr>
      </a:lvl9pPr>
    </p:titleStyle>
    <p:bodyStyle>
      <a:lvl1pPr marL="265113" indent="-265113" algn="l" rtl="0" eaLnBrk="0" fontAlgn="base" hangingPunct="0">
        <a:spcBef>
          <a:spcPct val="20000"/>
        </a:spcBef>
        <a:spcAft>
          <a:spcPct val="0"/>
        </a:spcAft>
        <a:buClr>
          <a:schemeClr val="accent1"/>
        </a:buClr>
        <a:buFont typeface="Verdana" panose="020B0604030504040204" pitchFamily="34" charset="0"/>
        <a:buChar char="•"/>
        <a:defRPr kern="1200">
          <a:solidFill>
            <a:schemeClr val="accent2"/>
          </a:solidFill>
          <a:latin typeface="+mn-lt"/>
          <a:ea typeface="+mn-ea"/>
          <a:cs typeface="+mn-cs"/>
        </a:defRPr>
      </a:lvl1pPr>
      <a:lvl2pPr marL="536575" indent="-271463" algn="l" rtl="0" eaLnBrk="0" fontAlgn="base" hangingPunct="0">
        <a:spcBef>
          <a:spcPct val="20000"/>
        </a:spcBef>
        <a:spcAft>
          <a:spcPct val="0"/>
        </a:spcAft>
        <a:buClr>
          <a:schemeClr val="tx2"/>
        </a:buClr>
        <a:buFont typeface="Verdana" panose="020B0604030504040204" pitchFamily="34" charset="0"/>
        <a:buChar char="•"/>
        <a:defRPr sz="1600" kern="1200">
          <a:solidFill>
            <a:schemeClr val="accent2"/>
          </a:solidFill>
          <a:latin typeface="+mn-lt"/>
          <a:ea typeface="+mn-ea"/>
          <a:cs typeface="+mn-cs"/>
        </a:defRPr>
      </a:lvl2pPr>
      <a:lvl3pPr marL="808038" indent="-271463" algn="l" rtl="0" eaLnBrk="0" fontAlgn="base" hangingPunct="0">
        <a:spcBef>
          <a:spcPct val="20000"/>
        </a:spcBef>
        <a:spcAft>
          <a:spcPct val="0"/>
        </a:spcAft>
        <a:buClr>
          <a:srgbClr val="E64A0E"/>
        </a:buClr>
        <a:buFont typeface="Verdana" panose="020B0604030504040204" pitchFamily="34" charset="0"/>
        <a:buChar char="•"/>
        <a:defRPr sz="1400" kern="1200">
          <a:solidFill>
            <a:schemeClr val="accent2"/>
          </a:solidFill>
          <a:latin typeface="+mn-lt"/>
          <a:ea typeface="+mn-ea"/>
          <a:cs typeface="+mn-cs"/>
        </a:defRPr>
      </a:lvl3pPr>
      <a:lvl4pPr marL="985838" indent="-177800" algn="l" rtl="0" eaLnBrk="0" fontAlgn="base" hangingPunct="0">
        <a:spcBef>
          <a:spcPct val="20000"/>
        </a:spcBef>
        <a:spcAft>
          <a:spcPct val="0"/>
        </a:spcAft>
        <a:buClr>
          <a:srgbClr val="82786F"/>
        </a:buClr>
        <a:buFont typeface="Verdana" panose="020B0604030504040204" pitchFamily="34" charset="0"/>
        <a:buChar char="•"/>
        <a:defRPr sz="1200" kern="1200">
          <a:solidFill>
            <a:schemeClr val="accent2"/>
          </a:solidFill>
          <a:latin typeface="+mn-lt"/>
          <a:ea typeface="+mn-ea"/>
          <a:cs typeface="+mn-cs"/>
        </a:defRPr>
      </a:lvl4pPr>
      <a:lvl5pPr marL="1257300" indent="-184150" algn="l" rtl="0" eaLnBrk="0" fontAlgn="base" hangingPunct="0">
        <a:spcBef>
          <a:spcPct val="20000"/>
        </a:spcBef>
        <a:spcAft>
          <a:spcPct val="0"/>
        </a:spcAft>
        <a:buClr>
          <a:srgbClr val="001423"/>
        </a:buClr>
        <a:buFont typeface="Verdana" panose="020B0604030504040204" pitchFamily="34" charset="0"/>
        <a:buChar char="•"/>
        <a:defRPr sz="11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Click to edit Master text styles</a:t>
            </a:r>
          </a:p>
          <a:p>
            <a:pPr lvl="1"/>
            <a:r>
              <a:rPr lang="it-IT" altLang="it-IT"/>
              <a:t>Second level</a:t>
            </a:r>
          </a:p>
          <a:p>
            <a:pPr lvl="2"/>
            <a:r>
              <a:rPr lang="it-IT" altLang="it-IT"/>
              <a:t>Third level</a:t>
            </a:r>
          </a:p>
          <a:p>
            <a:pPr lvl="3"/>
            <a:r>
              <a:rPr lang="it-IT" altLang="it-IT"/>
              <a:t>Fourth level</a:t>
            </a:r>
          </a:p>
          <a:p>
            <a:pPr lvl="4"/>
            <a:r>
              <a:rPr lang="it-IT"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000066"/>
                </a:solidFill>
                <a:latin typeface="Arial" pitchFamily="34" charset="0"/>
                <a:cs typeface="Arial" pitchFamily="34" charset="0"/>
              </a:defRPr>
            </a:lvl1pPr>
          </a:lstStyle>
          <a:p>
            <a:pPr fontAlgn="base">
              <a:spcBef>
                <a:spcPct val="0"/>
              </a:spcBef>
              <a:spcAft>
                <a:spcPct val="0"/>
              </a:spcAft>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000066"/>
                </a:solidFill>
                <a:latin typeface="Arial" pitchFamily="34" charset="0"/>
                <a:cs typeface="Arial" pitchFamily="34" charset="0"/>
              </a:defRPr>
            </a:lvl1pPr>
          </a:lstStyle>
          <a:p>
            <a:pPr fontAlgn="base">
              <a:spcBef>
                <a:spcPct val="0"/>
              </a:spcBef>
              <a:spcAft>
                <a:spcPct val="0"/>
              </a:spcAft>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0066"/>
                </a:solidFill>
                <a:latin typeface="Arial" pitchFamily="34" charset="0"/>
                <a:cs typeface="Arial" pitchFamily="34" charset="0"/>
              </a:defRPr>
            </a:lvl1pPr>
          </a:lstStyle>
          <a:p>
            <a:pPr fontAlgn="base">
              <a:spcBef>
                <a:spcPct val="0"/>
              </a:spcBef>
              <a:spcAft>
                <a:spcPct val="0"/>
              </a:spcAft>
              <a:defRPr/>
            </a:pPr>
            <a:fld id="{CCA77DA6-4FAC-425A-AACA-188826F88BB1}" type="slidenum">
              <a:rPr lang="it-IT"/>
              <a:pPr fontAlgn="base">
                <a:spcBef>
                  <a:spcPct val="0"/>
                </a:spcBef>
                <a:spcAft>
                  <a:spcPct val="0"/>
                </a:spcAft>
                <a:defRPr/>
              </a:pPr>
              <a:t>‹N›</a:t>
            </a:fld>
            <a:endParaRPr lang="it-IT"/>
          </a:p>
        </p:txBody>
      </p:sp>
    </p:spTree>
    <p:extLst>
      <p:ext uri="{BB962C8B-B14F-4D97-AF65-F5344CB8AC3E}">
        <p14:creationId xmlns:p14="http://schemas.microsoft.com/office/powerpoint/2010/main" val="1755802060"/>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44D88DF-F6A9-6D07-CAC1-7A64D2FFB619}"/>
              </a:ext>
            </a:extLst>
          </p:cNvPr>
          <p:cNvSpPr>
            <a:spLocks noGrp="1"/>
          </p:cNvSpPr>
          <p:nvPr>
            <p:ph type="title"/>
          </p:nvPr>
        </p:nvSpPr>
        <p:spPr bwMode="auto">
          <a:xfrm>
            <a:off x="428625" y="257473"/>
            <a:ext cx="7715250"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it-IT"/>
              <a:t>Click to edit Master title style</a:t>
            </a:r>
          </a:p>
        </p:txBody>
      </p:sp>
      <p:sp>
        <p:nvSpPr>
          <p:cNvPr id="1027" name="Text Placeholder 2">
            <a:extLst>
              <a:ext uri="{FF2B5EF4-FFF2-40B4-BE49-F238E27FC236}">
                <a16:creationId xmlns:a16="http://schemas.microsoft.com/office/drawing/2014/main" id="{09802CC0-91B0-EE86-63E5-E39D919414E1}"/>
              </a:ext>
            </a:extLst>
          </p:cNvPr>
          <p:cNvSpPr>
            <a:spLocks noGrp="1"/>
          </p:cNvSpPr>
          <p:nvPr>
            <p:ph type="body" idx="1"/>
          </p:nvPr>
        </p:nvSpPr>
        <p:spPr bwMode="auto">
          <a:xfrm>
            <a:off x="428625" y="1500188"/>
            <a:ext cx="7715250" cy="4243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it-IT"/>
              <a:t>Click to edit Master text styles</a:t>
            </a:r>
          </a:p>
          <a:p>
            <a:pPr lvl="1"/>
            <a:r>
              <a:rPr lang="en-US" altLang="it-IT"/>
              <a:t>Second level</a:t>
            </a:r>
          </a:p>
          <a:p>
            <a:pPr lvl="2"/>
            <a:r>
              <a:rPr lang="en-US" altLang="it-IT"/>
              <a:t>Third level</a:t>
            </a:r>
          </a:p>
          <a:p>
            <a:pPr lvl="3"/>
            <a:r>
              <a:rPr lang="en-US" altLang="it-IT"/>
              <a:t>Fourth level</a:t>
            </a:r>
          </a:p>
          <a:p>
            <a:pPr lvl="4"/>
            <a:r>
              <a:rPr lang="en-US" altLang="it-IT"/>
              <a:t>Fifth level</a:t>
            </a:r>
          </a:p>
        </p:txBody>
      </p:sp>
      <p:sp>
        <p:nvSpPr>
          <p:cNvPr id="4" name="Date Placeholder 3">
            <a:extLst>
              <a:ext uri="{FF2B5EF4-FFF2-40B4-BE49-F238E27FC236}">
                <a16:creationId xmlns:a16="http://schemas.microsoft.com/office/drawing/2014/main" id="{B53F60A5-37AA-4E15-5D0F-84CD5DC3B243}"/>
              </a:ext>
            </a:extLst>
          </p:cNvPr>
          <p:cNvSpPr>
            <a:spLocks noGrp="1"/>
          </p:cNvSpPr>
          <p:nvPr>
            <p:ph type="dt" sz="half" idx="2"/>
          </p:nvPr>
        </p:nvSpPr>
        <p:spPr>
          <a:xfrm>
            <a:off x="428625" y="5959078"/>
            <a:ext cx="2000250" cy="342305"/>
          </a:xfrm>
          <a:prstGeom prst="rect">
            <a:avLst/>
          </a:prstGeom>
        </p:spPr>
        <p:txBody>
          <a:bodyPr vert="horz" lIns="91440" tIns="45720" rIns="91440" bIns="45720" rtlCol="0" anchor="ctr"/>
          <a:lstStyle>
            <a:lvl1pPr algn="l" eaLnBrk="1" fontAlgn="auto" hangingPunct="1">
              <a:spcBef>
                <a:spcPts val="0"/>
              </a:spcBef>
              <a:spcAft>
                <a:spcPts val="0"/>
              </a:spcAft>
              <a:defRPr sz="1125">
                <a:solidFill>
                  <a:schemeClr val="tx1">
                    <a:tint val="75000"/>
                  </a:schemeClr>
                </a:solidFill>
                <a:latin typeface="+mn-lt"/>
                <a:cs typeface="+mn-cs"/>
              </a:defRPr>
            </a:lvl1pPr>
          </a:lstStyle>
          <a:p>
            <a:pPr>
              <a:defRPr/>
            </a:pPr>
            <a:fld id="{9CD265AB-34BC-4C35-8A5D-4E62DADB0268}" type="datetimeFigureOut">
              <a:rPr lang="en-US"/>
              <a:pPr>
                <a:defRPr/>
              </a:pPr>
              <a:t>11/15/2023</a:t>
            </a:fld>
            <a:endParaRPr lang="en-US"/>
          </a:p>
        </p:txBody>
      </p:sp>
      <p:sp>
        <p:nvSpPr>
          <p:cNvPr id="5" name="Footer Placeholder 4">
            <a:extLst>
              <a:ext uri="{FF2B5EF4-FFF2-40B4-BE49-F238E27FC236}">
                <a16:creationId xmlns:a16="http://schemas.microsoft.com/office/drawing/2014/main" id="{F8B8D671-11D6-5FEC-A956-977B44C97E91}"/>
              </a:ext>
            </a:extLst>
          </p:cNvPr>
          <p:cNvSpPr>
            <a:spLocks noGrp="1"/>
          </p:cNvSpPr>
          <p:nvPr>
            <p:ph type="ftr" sz="quarter" idx="3"/>
          </p:nvPr>
        </p:nvSpPr>
        <p:spPr>
          <a:xfrm>
            <a:off x="2928938" y="5959078"/>
            <a:ext cx="2714625" cy="342305"/>
          </a:xfrm>
          <a:prstGeom prst="rect">
            <a:avLst/>
          </a:prstGeom>
        </p:spPr>
        <p:txBody>
          <a:bodyPr vert="horz" lIns="91440" tIns="45720" rIns="91440" bIns="45720" rtlCol="0" anchor="ctr"/>
          <a:lstStyle>
            <a:lvl1pPr algn="ctr" eaLnBrk="1" fontAlgn="auto" hangingPunct="1">
              <a:spcBef>
                <a:spcPts val="0"/>
              </a:spcBef>
              <a:spcAft>
                <a:spcPts val="0"/>
              </a:spcAft>
              <a:defRPr sz="1125">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2291E49D-55B1-1036-38F1-1EBF81C8E91E}"/>
              </a:ext>
            </a:extLst>
          </p:cNvPr>
          <p:cNvSpPr>
            <a:spLocks noGrp="1"/>
          </p:cNvSpPr>
          <p:nvPr>
            <p:ph type="sldNum" sz="quarter" idx="4"/>
          </p:nvPr>
        </p:nvSpPr>
        <p:spPr>
          <a:xfrm>
            <a:off x="6143625" y="5959078"/>
            <a:ext cx="2000250" cy="34230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125">
                <a:solidFill>
                  <a:srgbClr val="898989"/>
                </a:solidFill>
                <a:latin typeface="Calibri" panose="020F0502020204030204" pitchFamily="34" charset="0"/>
              </a:defRPr>
            </a:lvl1pPr>
          </a:lstStyle>
          <a:p>
            <a:pPr>
              <a:defRPr/>
            </a:pPr>
            <a:fld id="{7994F2EA-67A2-423D-A17F-1607C4451021}" type="slidenum">
              <a:rPr lang="en-US" altLang="it-IT"/>
              <a:pPr>
                <a:defRPr/>
              </a:pPr>
              <a:t>‹N›</a:t>
            </a:fld>
            <a:endParaRPr lang="en-US" altLang="it-IT"/>
          </a:p>
        </p:txBody>
      </p:sp>
    </p:spTree>
    <p:extLst>
      <p:ext uri="{BB962C8B-B14F-4D97-AF65-F5344CB8AC3E}">
        <p14:creationId xmlns:p14="http://schemas.microsoft.com/office/powerpoint/2010/main" val="1933779308"/>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 id="2147483816" r:id="rId13"/>
    <p:sldLayoutId id="2147483817" r:id="rId14"/>
    <p:sldLayoutId id="2147483818" r:id="rId15"/>
    <p:sldLayoutId id="2147483819" r:id="rId16"/>
    <p:sldLayoutId id="2147483820" r:id="rId17"/>
    <p:sldLayoutId id="2147483821" r:id="rId18"/>
    <p:sldLayoutId id="2147483822" r:id="rId19"/>
    <p:sldLayoutId id="2147483823" r:id="rId20"/>
    <p:sldLayoutId id="2147483824" r:id="rId21"/>
    <p:sldLayoutId id="2147483825" r:id="rId22"/>
    <p:sldLayoutId id="2147483826" r:id="rId23"/>
    <p:sldLayoutId id="2147483827" r:id="rId24"/>
    <p:sldLayoutId id="2147483828" r:id="rId25"/>
    <p:sldLayoutId id="2147483829" r:id="rId26"/>
    <p:sldLayoutId id="2147483830" r:id="rId27"/>
    <p:sldLayoutId id="2147483831" r:id="rId28"/>
    <p:sldLayoutId id="2147483832" r:id="rId29"/>
    <p:sldLayoutId id="2147483833" r:id="rId30"/>
    <p:sldLayoutId id="2147483834" r:id="rId31"/>
  </p:sldLayoutIdLst>
  <p:txStyles>
    <p:titleStyle>
      <a:lvl1pPr algn="ctr" rtl="0" eaLnBrk="0" fontAlgn="base" hangingPunct="0">
        <a:spcBef>
          <a:spcPct val="0"/>
        </a:spcBef>
        <a:spcAft>
          <a:spcPct val="0"/>
        </a:spcAft>
        <a:defRPr sz="4125" kern="1200">
          <a:solidFill>
            <a:schemeClr val="tx1"/>
          </a:solidFill>
          <a:latin typeface="+mj-lt"/>
          <a:ea typeface="+mj-ea"/>
          <a:cs typeface="+mj-cs"/>
        </a:defRPr>
      </a:lvl1pPr>
      <a:lvl2pPr algn="ctr" rtl="0" eaLnBrk="0" fontAlgn="base" hangingPunct="0">
        <a:spcBef>
          <a:spcPct val="0"/>
        </a:spcBef>
        <a:spcAft>
          <a:spcPct val="0"/>
        </a:spcAft>
        <a:defRPr sz="4125">
          <a:solidFill>
            <a:schemeClr val="tx1"/>
          </a:solidFill>
          <a:latin typeface="Calibri" panose="020F0502020204030204" pitchFamily="34" charset="0"/>
        </a:defRPr>
      </a:lvl2pPr>
      <a:lvl3pPr algn="ctr" rtl="0" eaLnBrk="0" fontAlgn="base" hangingPunct="0">
        <a:spcBef>
          <a:spcPct val="0"/>
        </a:spcBef>
        <a:spcAft>
          <a:spcPct val="0"/>
        </a:spcAft>
        <a:defRPr sz="4125">
          <a:solidFill>
            <a:schemeClr val="tx1"/>
          </a:solidFill>
          <a:latin typeface="Calibri" panose="020F0502020204030204" pitchFamily="34" charset="0"/>
        </a:defRPr>
      </a:lvl3pPr>
      <a:lvl4pPr algn="ctr" rtl="0" eaLnBrk="0" fontAlgn="base" hangingPunct="0">
        <a:spcBef>
          <a:spcPct val="0"/>
        </a:spcBef>
        <a:spcAft>
          <a:spcPct val="0"/>
        </a:spcAft>
        <a:defRPr sz="4125">
          <a:solidFill>
            <a:schemeClr val="tx1"/>
          </a:solidFill>
          <a:latin typeface="Calibri" panose="020F0502020204030204" pitchFamily="34" charset="0"/>
        </a:defRPr>
      </a:lvl4pPr>
      <a:lvl5pPr algn="ctr" rtl="0" eaLnBrk="0" fontAlgn="base" hangingPunct="0">
        <a:spcBef>
          <a:spcPct val="0"/>
        </a:spcBef>
        <a:spcAft>
          <a:spcPct val="0"/>
        </a:spcAft>
        <a:defRPr sz="4125">
          <a:solidFill>
            <a:schemeClr val="tx1"/>
          </a:solidFill>
          <a:latin typeface="Calibri" panose="020F0502020204030204" pitchFamily="34" charset="0"/>
        </a:defRPr>
      </a:lvl5pPr>
      <a:lvl6pPr marL="428625" algn="ctr" rtl="0" fontAlgn="base">
        <a:spcBef>
          <a:spcPct val="0"/>
        </a:spcBef>
        <a:spcAft>
          <a:spcPct val="0"/>
        </a:spcAft>
        <a:defRPr sz="4125">
          <a:solidFill>
            <a:schemeClr val="tx1"/>
          </a:solidFill>
          <a:latin typeface="Calibri" panose="020F0502020204030204" pitchFamily="34" charset="0"/>
        </a:defRPr>
      </a:lvl6pPr>
      <a:lvl7pPr marL="857250" algn="ctr" rtl="0" fontAlgn="base">
        <a:spcBef>
          <a:spcPct val="0"/>
        </a:spcBef>
        <a:spcAft>
          <a:spcPct val="0"/>
        </a:spcAft>
        <a:defRPr sz="4125">
          <a:solidFill>
            <a:schemeClr val="tx1"/>
          </a:solidFill>
          <a:latin typeface="Calibri" panose="020F0502020204030204" pitchFamily="34" charset="0"/>
        </a:defRPr>
      </a:lvl7pPr>
      <a:lvl8pPr marL="1285875" algn="ctr" rtl="0" fontAlgn="base">
        <a:spcBef>
          <a:spcPct val="0"/>
        </a:spcBef>
        <a:spcAft>
          <a:spcPct val="0"/>
        </a:spcAft>
        <a:defRPr sz="4125">
          <a:solidFill>
            <a:schemeClr val="tx1"/>
          </a:solidFill>
          <a:latin typeface="Calibri" panose="020F0502020204030204" pitchFamily="34" charset="0"/>
        </a:defRPr>
      </a:lvl8pPr>
      <a:lvl9pPr marL="1714500" algn="ctr" rtl="0" fontAlgn="base">
        <a:spcBef>
          <a:spcPct val="0"/>
        </a:spcBef>
        <a:spcAft>
          <a:spcPct val="0"/>
        </a:spcAft>
        <a:defRPr sz="4125">
          <a:solidFill>
            <a:schemeClr val="tx1"/>
          </a:solidFill>
          <a:latin typeface="Calibri" panose="020F0502020204030204" pitchFamily="34" charset="0"/>
        </a:defRPr>
      </a:lvl9pPr>
    </p:titleStyle>
    <p:bodyStyle>
      <a:lvl1pPr marL="321469" indent="-321469" algn="l" rtl="0" eaLnBrk="0" fontAlgn="base" hangingPunct="0">
        <a:spcBef>
          <a:spcPct val="20000"/>
        </a:spcBef>
        <a:spcAft>
          <a:spcPct val="0"/>
        </a:spcAft>
        <a:buFont typeface="Arial" panose="020B0604020202020204" pitchFamily="34" charset="0"/>
        <a:buChar char="•"/>
        <a:defRPr sz="3000" kern="1200">
          <a:solidFill>
            <a:schemeClr val="tx1"/>
          </a:solidFill>
          <a:latin typeface="+mn-lt"/>
          <a:ea typeface="+mn-ea"/>
          <a:cs typeface="+mn-cs"/>
        </a:defRPr>
      </a:lvl1pPr>
      <a:lvl2pPr marL="696516" indent="-267891" algn="l" rtl="0" eaLnBrk="0" fontAlgn="base" hangingPunct="0">
        <a:spcBef>
          <a:spcPct val="20000"/>
        </a:spcBef>
        <a:spcAft>
          <a:spcPct val="0"/>
        </a:spcAft>
        <a:buFont typeface="Arial" panose="020B0604020202020204" pitchFamily="34" charset="0"/>
        <a:buChar char="–"/>
        <a:defRPr sz="2625" kern="1200">
          <a:solidFill>
            <a:schemeClr val="tx1"/>
          </a:solidFill>
          <a:latin typeface="+mn-lt"/>
          <a:ea typeface="+mn-ea"/>
          <a:cs typeface="+mn-cs"/>
        </a:defRPr>
      </a:lvl2pPr>
      <a:lvl3pPr marL="1071563" indent="-214313" algn="l" rtl="0" eaLnBrk="0" fontAlgn="base" hangingPunct="0">
        <a:spcBef>
          <a:spcPct val="20000"/>
        </a:spcBef>
        <a:spcAft>
          <a:spcPct val="0"/>
        </a:spcAft>
        <a:buFont typeface="Arial" panose="020B0604020202020204" pitchFamily="34" charset="0"/>
        <a:buChar char="•"/>
        <a:defRPr sz="2250" kern="1200">
          <a:solidFill>
            <a:schemeClr val="tx1"/>
          </a:solidFill>
          <a:latin typeface="+mn-lt"/>
          <a:ea typeface="+mn-ea"/>
          <a:cs typeface="+mn-cs"/>
        </a:defRPr>
      </a:lvl3pPr>
      <a:lvl4pPr marL="1500188" indent="-214313" algn="l" rtl="0" eaLnBrk="0" fontAlgn="base" hangingPunct="0">
        <a:spcBef>
          <a:spcPct val="20000"/>
        </a:spcBef>
        <a:spcAft>
          <a:spcPct val="0"/>
        </a:spcAft>
        <a:buFont typeface="Arial" panose="020B0604020202020204" pitchFamily="34" charset="0"/>
        <a:buChar char="–"/>
        <a:defRPr sz="1875" kern="1200">
          <a:solidFill>
            <a:schemeClr val="tx1"/>
          </a:solidFill>
          <a:latin typeface="+mn-lt"/>
          <a:ea typeface="+mn-ea"/>
          <a:cs typeface="+mn-cs"/>
        </a:defRPr>
      </a:lvl4pPr>
      <a:lvl5pPr marL="1928813" indent="-214313" algn="l" rtl="0" eaLnBrk="0" fontAlgn="base" hangingPunct="0">
        <a:spcBef>
          <a:spcPct val="20000"/>
        </a:spcBef>
        <a:spcAft>
          <a:spcPct val="0"/>
        </a:spcAft>
        <a:buFont typeface="Arial" panose="020B0604020202020204"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p:bodyStyle>
    <p:other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0D70F20-364B-C480-BAA4-842C2D6E717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836CDA1-F07F-ACD0-975F-F505D417625A}"/>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90226E5-9BFA-BC18-83AC-424AB4F5693D}"/>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7C87B79-043B-4363-83C8-74A1B9717480}" type="datetimeFigureOut">
              <a:rPr lang="it-IT" smtClean="0"/>
              <a:t>15/11/2023</a:t>
            </a:fld>
            <a:endParaRPr lang="it-IT"/>
          </a:p>
        </p:txBody>
      </p:sp>
      <p:sp>
        <p:nvSpPr>
          <p:cNvPr id="5" name="Segnaposto piè di pagina 4">
            <a:extLst>
              <a:ext uri="{FF2B5EF4-FFF2-40B4-BE49-F238E27FC236}">
                <a16:creationId xmlns:a16="http://schemas.microsoft.com/office/drawing/2014/main" id="{A31343C5-22E3-4632-9B18-0F35100A68A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1B3494EA-9504-3A20-4E56-E56693BE341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BACDC4D-C0D8-4304-8D8B-A56403108E49}" type="slidenum">
              <a:rPr lang="it-IT" smtClean="0"/>
              <a:t>‹N›</a:t>
            </a:fld>
            <a:endParaRPr lang="it-IT"/>
          </a:p>
        </p:txBody>
      </p:sp>
    </p:spTree>
    <p:extLst>
      <p:ext uri="{BB962C8B-B14F-4D97-AF65-F5344CB8AC3E}">
        <p14:creationId xmlns:p14="http://schemas.microsoft.com/office/powerpoint/2010/main" val="3356509512"/>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 id="2147483848"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1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pn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6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26.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 Id="rId9"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7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98.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56.xml"/><Relationship Id="rId5" Type="http://schemas.openxmlformats.org/officeDocument/2006/relationships/image" Target="../media/image48.png"/><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notesSlide" Target="../notesSlides/notesSlide5.xml"/><Relationship Id="rId1" Type="http://schemas.openxmlformats.org/officeDocument/2006/relationships/slideLayout" Target="../slideLayouts/slideLayout67.xml"/><Relationship Id="rId6" Type="http://schemas.openxmlformats.org/officeDocument/2006/relationships/image" Target="../media/image50.png"/><Relationship Id="rId5" Type="http://schemas.openxmlformats.org/officeDocument/2006/relationships/oleObject" Target="../embeddings/oleObject19.bin"/><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xml"/><Relationship Id="rId1" Type="http://schemas.openxmlformats.org/officeDocument/2006/relationships/slideLayout" Target="../slideLayouts/slideLayout201.xml"/><Relationship Id="rId5" Type="http://schemas.openxmlformats.org/officeDocument/2006/relationships/image" Target="../media/image53.png"/><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02.xml"/></Relationships>
</file>

<file path=ppt/slides/_rels/slide3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39.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s3-eu-west-1.amazonaws.com/mevents/easd/empa-reg-slide-kit.pptx" TargetMode="External"/><Relationship Id="rId4" Type="http://schemas.openxmlformats.org/officeDocument/2006/relationships/image" Target="../media/image59.png"/></Relationships>
</file>

<file path=ppt/slides/_rels/slide4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21.xml"/></Relationships>
</file>

<file path=ppt/slides/_rels/slide4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22.xml"/></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30.xml"/><Relationship Id="rId4" Type="http://schemas.openxmlformats.org/officeDocument/2006/relationships/image" Target="../media/image66.png"/></Relationships>
</file>

<file path=ppt/slides/_rels/slide4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21.xml"/></Relationships>
</file>

<file path=ppt/slides/_rels/slide4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slideLayout" Target="../slideLayouts/slideLayout130.xml"/><Relationship Id="rId1" Type="http://schemas.openxmlformats.org/officeDocument/2006/relationships/tags" Target="../tags/tag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9.xml"/><Relationship Id="rId1" Type="http://schemas.openxmlformats.org/officeDocument/2006/relationships/slideLayout" Target="../slideLayouts/slideLayout85.xml"/><Relationship Id="rId4" Type="http://schemas.openxmlformats.org/officeDocument/2006/relationships/image" Target="../media/image74.png"/></Relationships>
</file>

<file path=ppt/slides/_rels/slide53.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85.xml"/></Relationships>
</file>

<file path=ppt/slides/_rels/slide5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D0330090-FD18-EA07-CC71-1E47ACF9ECF2}"/>
              </a:ext>
            </a:extLst>
          </p:cNvPr>
          <p:cNvSpPr>
            <a:spLocks noGrp="1" noChangeArrowheads="1"/>
          </p:cNvSpPr>
          <p:nvPr>
            <p:ph type="ctrTitle"/>
          </p:nvPr>
        </p:nvSpPr>
        <p:spPr>
          <a:xfrm>
            <a:off x="539750" y="404664"/>
            <a:ext cx="8134350" cy="1470025"/>
          </a:xfrm>
        </p:spPr>
        <p:txBody>
          <a:bodyPr/>
          <a:lstStyle/>
          <a:p>
            <a:r>
              <a:rPr lang="it-IT" altLang="it-IT" sz="5400" dirty="0"/>
              <a:t>La terapia del diabete</a:t>
            </a:r>
          </a:p>
        </p:txBody>
      </p:sp>
      <p:sp>
        <p:nvSpPr>
          <p:cNvPr id="198659" name="Rectangle 3">
            <a:extLst>
              <a:ext uri="{FF2B5EF4-FFF2-40B4-BE49-F238E27FC236}">
                <a16:creationId xmlns:a16="http://schemas.microsoft.com/office/drawing/2014/main" id="{9A2E30D9-3BA8-E30B-1449-1325788DC670}"/>
              </a:ext>
            </a:extLst>
          </p:cNvPr>
          <p:cNvSpPr>
            <a:spLocks noGrp="1" noChangeArrowheads="1"/>
          </p:cNvSpPr>
          <p:nvPr>
            <p:ph type="subTitle" idx="1"/>
          </p:nvPr>
        </p:nvSpPr>
        <p:spPr>
          <a:xfrm>
            <a:off x="-67920" y="2348880"/>
            <a:ext cx="9279840" cy="1752600"/>
          </a:xfrm>
        </p:spPr>
        <p:txBody>
          <a:bodyPr/>
          <a:lstStyle/>
          <a:p>
            <a:pPr eaLnBrk="1" hangingPunct="1">
              <a:lnSpc>
                <a:spcPct val="90000"/>
              </a:lnSpc>
            </a:pPr>
            <a:r>
              <a:rPr lang="it-IT" altLang="it-IT" sz="2800" dirty="0">
                <a:solidFill>
                  <a:srgbClr val="000066"/>
                </a:solidFill>
              </a:rPr>
              <a:t>Dr.ssa Laura Molteni</a:t>
            </a:r>
          </a:p>
          <a:p>
            <a:pPr eaLnBrk="1" hangingPunct="1">
              <a:lnSpc>
                <a:spcPct val="90000"/>
              </a:lnSpc>
            </a:pPr>
            <a:endParaRPr lang="it-IT" altLang="it-IT" sz="2800" dirty="0">
              <a:solidFill>
                <a:srgbClr val="000066"/>
              </a:solidFill>
            </a:endParaRPr>
          </a:p>
          <a:p>
            <a:r>
              <a:rPr lang="it-IT" altLang="it-IT" sz="1800" dirty="0">
                <a:cs typeface="Times New Roman" panose="02020603050405020304" pitchFamily="18" charset="0"/>
              </a:rPr>
              <a:t>Responsabile del Centro Ambulatoriale di </a:t>
            </a:r>
          </a:p>
          <a:p>
            <a:r>
              <a:rPr lang="it-IT" altLang="it-IT" sz="1800" dirty="0">
                <a:cs typeface="Times New Roman" panose="02020603050405020304" pitchFamily="18" charset="0"/>
              </a:rPr>
              <a:t>Diabetologia, Endocrinologia e Cura delle Malattie Metaboliche</a:t>
            </a:r>
          </a:p>
          <a:p>
            <a:r>
              <a:rPr lang="it-IT" altLang="it-IT" sz="1800" dirty="0">
                <a:cs typeface="Times New Roman" panose="02020603050405020304" pitchFamily="18" charset="0"/>
              </a:rPr>
              <a:t>Ospedale Sacra Famiglia Fatebenefratelli di Erba (CO)</a:t>
            </a:r>
          </a:p>
          <a:p>
            <a:endParaRPr lang="it-IT" altLang="it-IT" sz="1800" dirty="0">
              <a:cs typeface="Times New Roman" panose="02020603050405020304" pitchFamily="18" charset="0"/>
            </a:endParaRPr>
          </a:p>
          <a:p>
            <a:endParaRPr lang="it-IT" altLang="it-IT" sz="1800" dirty="0">
              <a:cs typeface="Times New Roman" panose="02020603050405020304" pitchFamily="18" charset="0"/>
            </a:endParaRPr>
          </a:p>
          <a:p>
            <a:endParaRPr lang="it-IT" altLang="it-IT" sz="1800" dirty="0">
              <a:latin typeface="Times New Roman" panose="02020603050405020304" pitchFamily="18" charset="0"/>
              <a:cs typeface="Times New Roman" panose="02020603050405020304" pitchFamily="18" charset="0"/>
            </a:endParaRPr>
          </a:p>
          <a:p>
            <a:endParaRPr lang="it-IT" altLang="it-IT" sz="1800" dirty="0">
              <a:cs typeface="Times New Roman" panose="02020603050405020304" pitchFamily="18" charset="0"/>
            </a:endParaRPr>
          </a:p>
          <a:p>
            <a:pPr eaLnBrk="1" hangingPunct="1">
              <a:lnSpc>
                <a:spcPct val="90000"/>
              </a:lnSpc>
            </a:pPr>
            <a:endParaRPr lang="it-IT" altLang="it-IT" sz="2800" dirty="0">
              <a:solidFill>
                <a:srgbClr val="000066"/>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849" y="524132"/>
            <a:ext cx="182880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olo 1"/>
          <p:cNvSpPr>
            <a:spLocks noGrp="1"/>
          </p:cNvSpPr>
          <p:nvPr>
            <p:ph type="title"/>
          </p:nvPr>
        </p:nvSpPr>
        <p:spPr>
          <a:xfrm>
            <a:off x="1259632" y="1844824"/>
            <a:ext cx="5904656" cy="1815480"/>
          </a:xfrm>
        </p:spPr>
        <p:txBody>
          <a:bodyPr>
            <a:normAutofit fontScale="90000"/>
          </a:bodyPr>
          <a:lstStyle/>
          <a:p>
            <a:pPr algn="ctr"/>
            <a:r>
              <a:rPr lang="it-IT" dirty="0">
                <a:solidFill>
                  <a:srgbClr val="000099"/>
                </a:solidFill>
              </a:rPr>
              <a:t>Oggi, grazie alla tecnologia,  </a:t>
            </a:r>
            <a:br>
              <a:rPr lang="it-IT" dirty="0">
                <a:solidFill>
                  <a:srgbClr val="000099"/>
                </a:solidFill>
              </a:rPr>
            </a:br>
            <a:r>
              <a:rPr lang="it-IT" dirty="0">
                <a:solidFill>
                  <a:srgbClr val="000099"/>
                </a:solidFill>
              </a:rPr>
              <a:t>i ragazzi affetti da diabete di tipo 1 conducono una </a:t>
            </a:r>
            <a:br>
              <a:rPr lang="it-IT" dirty="0">
                <a:solidFill>
                  <a:srgbClr val="000099"/>
                </a:solidFill>
              </a:rPr>
            </a:br>
            <a:r>
              <a:rPr lang="it-IT" dirty="0"/>
              <a:t>vita del tutto normale</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3514" y="764704"/>
            <a:ext cx="1944216" cy="1901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00" y="3861050"/>
            <a:ext cx="2628900"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0272" y="3838603"/>
            <a:ext cx="1790700" cy="2552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7864" y="4166619"/>
            <a:ext cx="2816126" cy="2319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81762" y="104598"/>
            <a:ext cx="28575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5474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fade">
                                      <p:cBhvr>
                                        <p:cTn id="7" dur="500"/>
                                        <p:tgtEl>
                                          <p:spTgt spid="51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fade">
                                      <p:cBhvr>
                                        <p:cTn id="12" dur="500"/>
                                        <p:tgtEl>
                                          <p:spTgt spid="51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4"/>
                                        </p:tgtEl>
                                        <p:attrNameLst>
                                          <p:attrName>style.visibility</p:attrName>
                                        </p:attrNameLst>
                                      </p:cBhvr>
                                      <p:to>
                                        <p:strVal val="visible"/>
                                      </p:to>
                                    </p:set>
                                    <p:animEffect transition="in" filter="fade">
                                      <p:cBhvr>
                                        <p:cTn id="22" dur="500"/>
                                        <p:tgtEl>
                                          <p:spTgt spid="51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125"/>
                                        </p:tgtEl>
                                        <p:attrNameLst>
                                          <p:attrName>style.visibility</p:attrName>
                                        </p:attrNameLst>
                                      </p:cBhvr>
                                      <p:to>
                                        <p:strVal val="visible"/>
                                      </p:to>
                                    </p:set>
                                    <p:animEffect transition="in" filter="fade">
                                      <p:cBhvr>
                                        <p:cTn id="27" dur="500"/>
                                        <p:tgtEl>
                                          <p:spTgt spid="512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126"/>
                                        </p:tgtEl>
                                        <p:attrNameLst>
                                          <p:attrName>style.visibility</p:attrName>
                                        </p:attrNameLst>
                                      </p:cBhvr>
                                      <p:to>
                                        <p:strVal val="visible"/>
                                      </p:to>
                                    </p:set>
                                    <p:animEffect transition="in" filter="fade">
                                      <p:cBhvr>
                                        <p:cTn id="32" dur="500"/>
                                        <p:tgtEl>
                                          <p:spTgt spid="5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1700808"/>
            <a:ext cx="6146125" cy="4145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4519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980728"/>
            <a:ext cx="7356569" cy="43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6413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1052736"/>
            <a:ext cx="8229600" cy="4626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0492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1124744"/>
            <a:ext cx="7025369" cy="44409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683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762000"/>
            <a:ext cx="7620000" cy="533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12500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879949"/>
            <a:ext cx="8928991" cy="2429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8384" y="980728"/>
            <a:ext cx="7200000" cy="2231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4672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it-IT" b="1" dirty="0">
                <a:effectLst>
                  <a:outerShdw blurRad="38100" dist="38100" dir="2700000" algn="tl">
                    <a:srgbClr val="000000">
                      <a:alpha val="43137"/>
                    </a:srgbClr>
                  </a:outerShdw>
                </a:effectLst>
                <a:latin typeface="Arial" pitchFamily="34" charset="0"/>
                <a:cs typeface="Arial" pitchFamily="34" charset="0"/>
              </a:rPr>
              <a:t>Diabete mellito tipo II</a:t>
            </a:r>
          </a:p>
        </p:txBody>
      </p:sp>
      <p:sp>
        <p:nvSpPr>
          <p:cNvPr id="5123" name="Rectangle 3"/>
          <p:cNvSpPr>
            <a:spLocks noGrp="1" noChangeArrowheads="1"/>
          </p:cNvSpPr>
          <p:nvPr>
            <p:ph idx="1"/>
          </p:nvPr>
        </p:nvSpPr>
        <p:spPr>
          <a:xfrm>
            <a:off x="457200" y="1600200"/>
            <a:ext cx="8229600" cy="2980928"/>
          </a:xfrm>
        </p:spPr>
        <p:txBody>
          <a:bodyPr>
            <a:normAutofit/>
          </a:bodyPr>
          <a:lstStyle/>
          <a:p>
            <a:pPr eaLnBrk="1" hangingPunct="1">
              <a:lnSpc>
                <a:spcPct val="80000"/>
              </a:lnSpc>
              <a:defRPr/>
            </a:pPr>
            <a:r>
              <a:rPr lang="it-IT" dirty="0">
                <a:latin typeface="+mj-lt"/>
                <a:cs typeface="Arial" pitchFamily="34" charset="0"/>
              </a:rPr>
              <a:t>Il Diabete di tipo 2 è </a:t>
            </a:r>
            <a:r>
              <a:rPr lang="it-IT" dirty="0">
                <a:solidFill>
                  <a:srgbClr val="030CBD"/>
                </a:solidFill>
                <a:latin typeface="+mj-lt"/>
                <a:cs typeface="Arial" pitchFamily="34" charset="0"/>
              </a:rPr>
              <a:t>il più frequente, </a:t>
            </a:r>
            <a:r>
              <a:rPr lang="it-IT" dirty="0">
                <a:latin typeface="+mj-lt"/>
                <a:cs typeface="Arial" pitchFamily="34" charset="0"/>
              </a:rPr>
              <a:t>tipicamente associato a eccesso ponderale. </a:t>
            </a:r>
          </a:p>
          <a:p>
            <a:pPr marL="0" indent="0" eaLnBrk="1" hangingPunct="1">
              <a:lnSpc>
                <a:spcPct val="80000"/>
              </a:lnSpc>
              <a:buNone/>
              <a:defRPr/>
            </a:pPr>
            <a:endParaRPr lang="it-IT" dirty="0">
              <a:solidFill>
                <a:srgbClr val="030CBD"/>
              </a:solidFill>
              <a:latin typeface="+mj-lt"/>
              <a:cs typeface="Arial" pitchFamily="34" charset="0"/>
            </a:endParaRPr>
          </a:p>
          <a:p>
            <a:pPr eaLnBrk="1" hangingPunct="1">
              <a:lnSpc>
                <a:spcPct val="80000"/>
              </a:lnSpc>
              <a:defRPr/>
            </a:pPr>
            <a:r>
              <a:rPr lang="it-IT" dirty="0">
                <a:latin typeface="+mj-lt"/>
                <a:cs typeface="Arial" pitchFamily="34" charset="0"/>
              </a:rPr>
              <a:t>Insorge </a:t>
            </a:r>
            <a:r>
              <a:rPr lang="it-IT" dirty="0">
                <a:solidFill>
                  <a:srgbClr val="030CBD"/>
                </a:solidFill>
                <a:latin typeface="+mj-lt"/>
                <a:cs typeface="Arial" pitchFamily="34" charset="0"/>
              </a:rPr>
              <a:t>in genere dopo i 40 anni</a:t>
            </a:r>
            <a:r>
              <a:rPr lang="it-IT" dirty="0">
                <a:latin typeface="+mj-lt"/>
                <a:cs typeface="Arial" pitchFamily="34" charset="0"/>
              </a:rPr>
              <a:t>, ma può manifestarsi a qualsiasi età, anche in età pediatrica</a:t>
            </a:r>
          </a:p>
          <a:p>
            <a:pPr eaLnBrk="1" hangingPunct="1">
              <a:lnSpc>
                <a:spcPct val="80000"/>
              </a:lnSpc>
              <a:defRPr/>
            </a:pPr>
            <a:endParaRPr lang="it-IT" dirty="0">
              <a:latin typeface="+mj-lt"/>
              <a:cs typeface="Arial" pitchFamily="34" charset="0"/>
            </a:endParaRPr>
          </a:p>
          <a:p>
            <a:pPr eaLnBrk="1" hangingPunct="1">
              <a:lnSpc>
                <a:spcPct val="80000"/>
              </a:lnSpc>
              <a:defRPr/>
            </a:pPr>
            <a:r>
              <a:rPr lang="it-IT" dirty="0">
                <a:latin typeface="+mj-lt"/>
                <a:cs typeface="Arial" pitchFamily="34" charset="0"/>
              </a:rPr>
              <a:t>In questo caso, almeno all’inizio, </a:t>
            </a:r>
            <a:r>
              <a:rPr lang="it-IT" b="1" dirty="0">
                <a:solidFill>
                  <a:srgbClr val="000099"/>
                </a:solidFill>
                <a:latin typeface="+mj-lt"/>
                <a:cs typeface="Arial" pitchFamily="34" charset="0"/>
              </a:rPr>
              <a:t>l’insulina</a:t>
            </a:r>
            <a:r>
              <a:rPr lang="it-IT" dirty="0">
                <a:solidFill>
                  <a:srgbClr val="000099"/>
                </a:solidFill>
                <a:latin typeface="+mj-lt"/>
                <a:cs typeface="Arial" pitchFamily="34" charset="0"/>
              </a:rPr>
              <a:t> viene ancora prodotta, ma </a:t>
            </a:r>
            <a:r>
              <a:rPr lang="it-IT" b="1" dirty="0">
                <a:solidFill>
                  <a:srgbClr val="000099"/>
                </a:solidFill>
                <a:latin typeface="+mj-lt"/>
                <a:cs typeface="Arial" pitchFamily="34" charset="0"/>
              </a:rPr>
              <a:t>viene utilizzata male</a:t>
            </a:r>
          </a:p>
          <a:p>
            <a:pPr eaLnBrk="1" hangingPunct="1">
              <a:lnSpc>
                <a:spcPct val="80000"/>
              </a:lnSpc>
              <a:defRPr/>
            </a:pPr>
            <a:endParaRPr lang="it-IT" dirty="0">
              <a:solidFill>
                <a:srgbClr val="000099"/>
              </a:solidFill>
              <a:latin typeface="+mj-lt"/>
              <a:cs typeface="Arial" pitchFamily="34" charset="0"/>
            </a:endParaRPr>
          </a:p>
          <a:p>
            <a:pPr marL="0" indent="0" eaLnBrk="1" hangingPunct="1">
              <a:lnSpc>
                <a:spcPct val="80000"/>
              </a:lnSpc>
              <a:buNone/>
              <a:defRPr/>
            </a:pPr>
            <a:endParaRPr lang="it-IT" dirty="0">
              <a:solidFill>
                <a:srgbClr val="000099"/>
              </a:solidFill>
              <a:latin typeface="+mj-lt"/>
              <a:cs typeface="Arial" pitchFamily="34" charset="0"/>
            </a:endParaRPr>
          </a:p>
          <a:p>
            <a:pPr eaLnBrk="1" hangingPunct="1">
              <a:lnSpc>
                <a:spcPct val="80000"/>
              </a:lnSpc>
              <a:defRPr/>
            </a:pPr>
            <a:endParaRPr lang="it-IT" dirty="0">
              <a:solidFill>
                <a:srgbClr val="000099"/>
              </a:solidFill>
              <a:latin typeface="+mj-lt"/>
              <a:cs typeface="Arial" pitchFamily="34" charset="0"/>
            </a:endParaRPr>
          </a:p>
          <a:p>
            <a:pPr eaLnBrk="1" hangingPunct="1">
              <a:lnSpc>
                <a:spcPct val="80000"/>
              </a:lnSpc>
              <a:defRPr/>
            </a:pPr>
            <a:endParaRPr lang="it-IT" dirty="0">
              <a:latin typeface="+mj-lt"/>
              <a:cs typeface="Arial" pitchFamily="34" charset="0"/>
            </a:endParaRPr>
          </a:p>
          <a:p>
            <a:pPr eaLnBrk="1" hangingPunct="1">
              <a:lnSpc>
                <a:spcPct val="80000"/>
              </a:lnSpc>
              <a:defRPr/>
            </a:pPr>
            <a:endParaRPr lang="it-IT" dirty="0">
              <a:latin typeface="+mj-lt"/>
              <a:cs typeface="Arial" pitchFamily="34" charset="0"/>
            </a:endParaRPr>
          </a:p>
          <a:p>
            <a:pPr marL="0" indent="0" eaLnBrk="1" hangingPunct="1">
              <a:lnSpc>
                <a:spcPct val="80000"/>
              </a:lnSpc>
              <a:buNone/>
              <a:defRPr/>
            </a:pPr>
            <a:endParaRPr lang="it-IT" dirty="0">
              <a:latin typeface="+mj-lt"/>
              <a:cs typeface="Arial" pitchFamily="34" charset="0"/>
            </a:endParaRPr>
          </a:p>
        </p:txBody>
      </p:sp>
      <p:sp>
        <p:nvSpPr>
          <p:cNvPr id="2" name="Rettangolo 1"/>
          <p:cNvSpPr/>
          <p:nvPr/>
        </p:nvSpPr>
        <p:spPr>
          <a:xfrm>
            <a:off x="1043608" y="4797152"/>
            <a:ext cx="6912768" cy="108012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000" dirty="0">
                <a:solidFill>
                  <a:schemeClr val="tx1"/>
                </a:solidFill>
              </a:rPr>
              <a:t>INSULINO -RESISTENZA</a:t>
            </a:r>
          </a:p>
        </p:txBody>
      </p:sp>
    </p:spTree>
    <p:extLst>
      <p:ext uri="{BB962C8B-B14F-4D97-AF65-F5344CB8AC3E}">
        <p14:creationId xmlns:p14="http://schemas.microsoft.com/office/powerpoint/2010/main" val="3345907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5"/>
          <p:cNvSpPr/>
          <p:nvPr/>
        </p:nvSpPr>
        <p:spPr>
          <a:xfrm>
            <a:off x="395536" y="692696"/>
            <a:ext cx="3096344" cy="18722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INSULINO - RESISTENZA =</a:t>
            </a:r>
          </a:p>
          <a:p>
            <a:pPr algn="ctr"/>
            <a:r>
              <a:rPr lang="it-IT" dirty="0"/>
              <a:t>Serve molta più insulina per mantenere una glicemia normale </a:t>
            </a:r>
          </a:p>
          <a:p>
            <a:pPr algn="ctr"/>
            <a:endParaRPr lang="it-IT" dirty="0"/>
          </a:p>
        </p:txBody>
      </p:sp>
      <p:sp>
        <p:nvSpPr>
          <p:cNvPr id="9" name="Freccia a destra 8"/>
          <p:cNvSpPr/>
          <p:nvPr/>
        </p:nvSpPr>
        <p:spPr>
          <a:xfrm rot="1929573">
            <a:off x="3554032" y="1607437"/>
            <a:ext cx="87111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arrotondato 9"/>
          <p:cNvSpPr/>
          <p:nvPr/>
        </p:nvSpPr>
        <p:spPr>
          <a:xfrm>
            <a:off x="4211960" y="2060848"/>
            <a:ext cx="4528690" cy="184235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Dopo ANNI il pancreas non riesce più a produrre sufficiente insulina per far fronte all’</a:t>
            </a:r>
            <a:r>
              <a:rPr lang="it-IT" dirty="0" err="1"/>
              <a:t>insulino</a:t>
            </a:r>
            <a:r>
              <a:rPr lang="it-IT" dirty="0"/>
              <a:t>-resistenza:</a:t>
            </a:r>
          </a:p>
          <a:p>
            <a:pPr algn="ctr"/>
            <a:r>
              <a:rPr lang="it-IT" b="1" dirty="0"/>
              <a:t>DIABETE</a:t>
            </a:r>
          </a:p>
        </p:txBody>
      </p:sp>
      <p:sp>
        <p:nvSpPr>
          <p:cNvPr id="11" name="Rettangolo arrotondato 10"/>
          <p:cNvSpPr/>
          <p:nvPr/>
        </p:nvSpPr>
        <p:spPr>
          <a:xfrm>
            <a:off x="537424" y="4112826"/>
            <a:ext cx="6338832" cy="2556534"/>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La </a:t>
            </a:r>
            <a:r>
              <a:rPr lang="it-IT" b="1" dirty="0"/>
              <a:t>TERAPIA</a:t>
            </a:r>
            <a:r>
              <a:rPr lang="it-IT" dirty="0"/>
              <a:t> è costituita da:</a:t>
            </a:r>
          </a:p>
          <a:p>
            <a:endParaRPr lang="it-IT" dirty="0"/>
          </a:p>
          <a:p>
            <a:pPr marL="285750" indent="-285750">
              <a:buFontTx/>
              <a:buChar char="-"/>
            </a:pPr>
            <a:r>
              <a:rPr lang="it-IT" dirty="0"/>
              <a:t>Terapia dietetico-comportamentale</a:t>
            </a:r>
          </a:p>
          <a:p>
            <a:pPr marL="285750" indent="-285750">
              <a:buFontTx/>
              <a:buChar char="-"/>
            </a:pPr>
            <a:endParaRPr lang="it-IT" dirty="0"/>
          </a:p>
          <a:p>
            <a:pPr marL="285750" indent="-285750">
              <a:buFontTx/>
              <a:buChar char="-"/>
            </a:pPr>
            <a:r>
              <a:rPr lang="it-IT" dirty="0"/>
              <a:t>Terapia farmacologica: </a:t>
            </a:r>
            <a:r>
              <a:rPr lang="it-IT" dirty="0" err="1"/>
              <a:t>finchè</a:t>
            </a:r>
            <a:r>
              <a:rPr lang="it-IT" dirty="0"/>
              <a:t> il pancreas produce ancora insulina, si possono utilizzare </a:t>
            </a:r>
            <a:r>
              <a:rPr lang="it-IT" b="1" dirty="0">
                <a:solidFill>
                  <a:srgbClr val="FFFF00"/>
                </a:solidFill>
              </a:rPr>
              <a:t>farmaci per </a:t>
            </a:r>
            <a:r>
              <a:rPr lang="it-IT" b="1" dirty="0" err="1">
                <a:solidFill>
                  <a:srgbClr val="FFFF00"/>
                </a:solidFill>
              </a:rPr>
              <a:t>os</a:t>
            </a:r>
            <a:r>
              <a:rPr lang="it-IT" dirty="0"/>
              <a:t>; quando non viene prodotta più insulina, si deve somministrare </a:t>
            </a:r>
            <a:r>
              <a:rPr lang="it-IT" b="1" dirty="0">
                <a:solidFill>
                  <a:srgbClr val="FFFF00"/>
                </a:solidFill>
              </a:rPr>
              <a:t>insulina sc</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58400">
            <a:off x="3198859" y="3119224"/>
            <a:ext cx="847725"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Ovale 13"/>
          <p:cNvSpPr/>
          <p:nvPr/>
        </p:nvSpPr>
        <p:spPr>
          <a:xfrm>
            <a:off x="5292080" y="218623"/>
            <a:ext cx="2880320" cy="1152128"/>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200" dirty="0"/>
              <a:t>OBESITA’</a:t>
            </a:r>
          </a:p>
        </p:txBody>
      </p:sp>
      <p:sp>
        <p:nvSpPr>
          <p:cNvPr id="15" name="Freccia a destra 14"/>
          <p:cNvSpPr/>
          <p:nvPr/>
        </p:nvSpPr>
        <p:spPr>
          <a:xfrm rot="20875791" flipH="1">
            <a:off x="3779912" y="692696"/>
            <a:ext cx="1296144" cy="484632"/>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649563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194"/>
                                        </p:tgtEl>
                                        <p:attrNameLst>
                                          <p:attrName>style.visibility</p:attrName>
                                        </p:attrNameLst>
                                      </p:cBhvr>
                                      <p:to>
                                        <p:strVal val="visible"/>
                                      </p:to>
                                    </p:set>
                                    <p:animEffect transition="in" filter="fade">
                                      <p:cBhvr>
                                        <p:cTn id="27" dur="500"/>
                                        <p:tgtEl>
                                          <p:spTgt spid="819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2" y="1600202"/>
            <a:ext cx="5112568" cy="4525963"/>
          </a:xfrm>
        </p:spPr>
        <p:txBody>
          <a:bodyPr>
            <a:normAutofit lnSpcReduction="10000"/>
          </a:bodyPr>
          <a:lstStyle/>
          <a:p>
            <a:pPr marL="0" indent="0">
              <a:buNone/>
            </a:pPr>
            <a:r>
              <a:rPr lang="it-IT" dirty="0"/>
              <a:t>Oggi la terapia antidiabetica deve avere un </a:t>
            </a:r>
          </a:p>
          <a:p>
            <a:pPr marL="0" indent="0">
              <a:buNone/>
            </a:pPr>
            <a:r>
              <a:rPr lang="it-IT" dirty="0">
                <a:solidFill>
                  <a:srgbClr val="FF0000"/>
                </a:solidFill>
              </a:rPr>
              <a:t>approccio SARTORIALE</a:t>
            </a:r>
            <a:r>
              <a:rPr lang="it-IT" dirty="0"/>
              <a:t>, </a:t>
            </a:r>
          </a:p>
          <a:p>
            <a:pPr marL="0" indent="0">
              <a:buNone/>
            </a:pPr>
            <a:r>
              <a:rPr lang="it-IT" dirty="0"/>
              <a:t>che si adatta alle varie fasi della vita del paziente, alle altre patologie in corso, in modo da ottimizzare la cura e minimizzare i rischi di complicanze</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1628802"/>
            <a:ext cx="3667125" cy="3762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1662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p:txBody>
          <a:bodyPr>
            <a:normAutofit/>
          </a:bodyPr>
          <a:lstStyle/>
          <a:p>
            <a:pPr eaLnBrk="1" hangingPunct="1"/>
            <a:r>
              <a:rPr lang="it-IT" altLang="it-IT" dirty="0">
                <a:solidFill>
                  <a:srgbClr val="FF0000"/>
                </a:solidFill>
              </a:rPr>
              <a:t>Farmaci antidiabetici</a:t>
            </a:r>
          </a:p>
        </p:txBody>
      </p:sp>
      <p:sp>
        <p:nvSpPr>
          <p:cNvPr id="8" name="Rettangolo 7"/>
          <p:cNvSpPr/>
          <p:nvPr/>
        </p:nvSpPr>
        <p:spPr>
          <a:xfrm>
            <a:off x="539553" y="1772818"/>
            <a:ext cx="2448272" cy="10562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defRPr/>
            </a:pPr>
            <a:r>
              <a:rPr lang="it-IT" sz="2400" dirty="0"/>
              <a:t>SEGRETAGOGHI </a:t>
            </a:r>
          </a:p>
          <a:p>
            <a:pPr lvl="1">
              <a:lnSpc>
                <a:spcPct val="90000"/>
              </a:lnSpc>
              <a:defRPr/>
            </a:pPr>
            <a:r>
              <a:rPr lang="it-IT" sz="2000" dirty="0"/>
              <a:t>SULFANILUREE </a:t>
            </a:r>
          </a:p>
          <a:p>
            <a:pPr lvl="1">
              <a:lnSpc>
                <a:spcPct val="90000"/>
              </a:lnSpc>
              <a:defRPr/>
            </a:pPr>
            <a:r>
              <a:rPr lang="it-IT" sz="2000" dirty="0"/>
              <a:t>REPAGLINIDE</a:t>
            </a:r>
            <a:endParaRPr lang="it-IT" sz="2800" b="1" dirty="0">
              <a:solidFill>
                <a:schemeClr val="tx1"/>
              </a:solidFill>
            </a:endParaRPr>
          </a:p>
        </p:txBody>
      </p:sp>
      <p:sp>
        <p:nvSpPr>
          <p:cNvPr id="11" name="Rettangolo 10"/>
          <p:cNvSpPr/>
          <p:nvPr/>
        </p:nvSpPr>
        <p:spPr>
          <a:xfrm>
            <a:off x="5610574" y="2538902"/>
            <a:ext cx="2788890" cy="7127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a:defRPr/>
            </a:pPr>
            <a:r>
              <a:rPr lang="it-IT" sz="2000" dirty="0"/>
              <a:t>METFORMINA</a:t>
            </a:r>
          </a:p>
        </p:txBody>
      </p:sp>
      <p:sp>
        <p:nvSpPr>
          <p:cNvPr id="12" name="Rettangolo 11"/>
          <p:cNvSpPr/>
          <p:nvPr/>
        </p:nvSpPr>
        <p:spPr>
          <a:xfrm>
            <a:off x="2357499" y="3251689"/>
            <a:ext cx="2448272" cy="579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000" dirty="0"/>
              <a:t>GLITAZONI</a:t>
            </a:r>
            <a:endParaRPr lang="it-IT" sz="2000" dirty="0">
              <a:solidFill>
                <a:schemeClr val="tx1"/>
              </a:solidFill>
            </a:endParaRPr>
          </a:p>
        </p:txBody>
      </p:sp>
      <p:sp>
        <p:nvSpPr>
          <p:cNvPr id="13" name="Rettangolo 12"/>
          <p:cNvSpPr/>
          <p:nvPr/>
        </p:nvSpPr>
        <p:spPr>
          <a:xfrm>
            <a:off x="539554" y="4008216"/>
            <a:ext cx="1796951" cy="7127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000" dirty="0"/>
              <a:t>ACARBOSIO</a:t>
            </a:r>
            <a:endParaRPr lang="it-IT" sz="2000" dirty="0">
              <a:solidFill>
                <a:schemeClr val="tx1"/>
              </a:solidFill>
            </a:endParaRPr>
          </a:p>
        </p:txBody>
      </p:sp>
      <p:sp>
        <p:nvSpPr>
          <p:cNvPr id="14" name="Rettangolo 13"/>
          <p:cNvSpPr/>
          <p:nvPr/>
        </p:nvSpPr>
        <p:spPr>
          <a:xfrm>
            <a:off x="5220072" y="4008215"/>
            <a:ext cx="2896021" cy="10769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90000"/>
              </a:lnSpc>
              <a:defRPr/>
            </a:pPr>
            <a:endParaRPr lang="it-IT" sz="2400" dirty="0"/>
          </a:p>
          <a:p>
            <a:pPr>
              <a:lnSpc>
                <a:spcPct val="90000"/>
              </a:lnSpc>
              <a:defRPr/>
            </a:pPr>
            <a:r>
              <a:rPr lang="it-IT" sz="2400" dirty="0"/>
              <a:t>INCRETINE</a:t>
            </a:r>
          </a:p>
          <a:p>
            <a:pPr lvl="1">
              <a:lnSpc>
                <a:spcPct val="90000"/>
              </a:lnSpc>
              <a:defRPr/>
            </a:pPr>
            <a:r>
              <a:rPr lang="it-IT" sz="2000" dirty="0"/>
              <a:t>AGONISTI GLP1</a:t>
            </a:r>
          </a:p>
          <a:p>
            <a:pPr lvl="1">
              <a:lnSpc>
                <a:spcPct val="90000"/>
              </a:lnSpc>
              <a:defRPr/>
            </a:pPr>
            <a:r>
              <a:rPr lang="it-IT" sz="2000" dirty="0"/>
              <a:t>INIBITORI DPP4</a:t>
            </a:r>
          </a:p>
          <a:p>
            <a:pPr algn="ctr">
              <a:defRPr/>
            </a:pPr>
            <a:endParaRPr lang="it-IT" dirty="0">
              <a:solidFill>
                <a:schemeClr val="tx1"/>
              </a:solidFill>
            </a:endParaRPr>
          </a:p>
        </p:txBody>
      </p:sp>
      <p:sp>
        <p:nvSpPr>
          <p:cNvPr id="15" name="Rettangolo 14"/>
          <p:cNvSpPr/>
          <p:nvPr/>
        </p:nvSpPr>
        <p:spPr>
          <a:xfrm>
            <a:off x="1187624" y="5157194"/>
            <a:ext cx="2448272" cy="579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000" dirty="0"/>
              <a:t>INSULINA</a:t>
            </a:r>
            <a:endParaRPr lang="it-IT" sz="2000" dirty="0">
              <a:solidFill>
                <a:schemeClr val="tx1"/>
              </a:solidFill>
            </a:endParaRPr>
          </a:p>
        </p:txBody>
      </p:sp>
      <p:sp>
        <p:nvSpPr>
          <p:cNvPr id="16" name="Rettangolo 15"/>
          <p:cNvSpPr/>
          <p:nvPr/>
        </p:nvSpPr>
        <p:spPr>
          <a:xfrm>
            <a:off x="5292080" y="5702992"/>
            <a:ext cx="2448272" cy="579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000" dirty="0"/>
              <a:t>GLIFLOZINE</a:t>
            </a:r>
            <a:endParaRPr lang="it-IT" sz="2000" dirty="0">
              <a:solidFill>
                <a:schemeClr val="tx1"/>
              </a:solidFill>
            </a:endParaRPr>
          </a:p>
        </p:txBody>
      </p:sp>
    </p:spTree>
    <p:extLst>
      <p:ext uri="{BB962C8B-B14F-4D97-AF65-F5344CB8AC3E}">
        <p14:creationId xmlns:p14="http://schemas.microsoft.com/office/powerpoint/2010/main" val="7502371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P spid="13" grpId="0" animBg="1"/>
      <p:bldP spid="14" grpId="0" animBg="1"/>
      <p:bldP spid="15" grpId="0" animBg="1"/>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1615DF-D6E7-A3A6-7204-2232C0BB5F55}"/>
              </a:ext>
            </a:extLst>
          </p:cNvPr>
          <p:cNvSpPr>
            <a:spLocks noGrp="1"/>
          </p:cNvSpPr>
          <p:nvPr>
            <p:ph type="title"/>
          </p:nvPr>
        </p:nvSpPr>
        <p:spPr/>
        <p:txBody>
          <a:bodyPr>
            <a:normAutofit/>
          </a:bodyPr>
          <a:lstStyle/>
          <a:p>
            <a:r>
              <a:rPr lang="it-IT" dirty="0"/>
              <a:t>Terapia  del diabete: principio N.1</a:t>
            </a:r>
          </a:p>
        </p:txBody>
      </p:sp>
      <p:sp>
        <p:nvSpPr>
          <p:cNvPr id="3" name="Segnaposto contenuto 2">
            <a:extLst>
              <a:ext uri="{FF2B5EF4-FFF2-40B4-BE49-F238E27FC236}">
                <a16:creationId xmlns:a16="http://schemas.microsoft.com/office/drawing/2014/main" id="{35A3BC67-D31F-E13F-0D8D-352EAFEB9A6D}"/>
              </a:ext>
            </a:extLst>
          </p:cNvPr>
          <p:cNvSpPr>
            <a:spLocks noGrp="1"/>
          </p:cNvSpPr>
          <p:nvPr>
            <p:ph idx="1"/>
          </p:nvPr>
        </p:nvSpPr>
        <p:spPr>
          <a:xfrm>
            <a:off x="457200" y="1844825"/>
            <a:ext cx="8229600" cy="4738538"/>
          </a:xfrm>
        </p:spPr>
        <p:txBody>
          <a:bodyPr/>
          <a:lstStyle/>
          <a:p>
            <a:r>
              <a:rPr lang="it-IT" dirty="0"/>
              <a:t>A differenza di molte altre patologie, la terapia farmacologica </a:t>
            </a:r>
            <a:r>
              <a:rPr lang="it-IT" u="sng" dirty="0"/>
              <a:t>NON</a:t>
            </a:r>
            <a:r>
              <a:rPr lang="it-IT" dirty="0"/>
              <a:t> basta</a:t>
            </a:r>
          </a:p>
        </p:txBody>
      </p:sp>
    </p:spTree>
    <p:extLst>
      <p:ext uri="{BB962C8B-B14F-4D97-AF65-F5344CB8AC3E}">
        <p14:creationId xmlns:p14="http://schemas.microsoft.com/office/powerpoint/2010/main" val="21782568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61749" y="332656"/>
            <a:ext cx="7915553" cy="1120820"/>
          </a:xfrm>
          <a:prstGeom prst="rect">
            <a:avLst/>
          </a:prstGeom>
        </p:spPr>
        <p:txBody>
          <a:bodyPr vert="horz" wrap="square" lIns="0" tIns="12700" rIns="0" bIns="0" rtlCol="0">
            <a:spAutoFit/>
          </a:bodyPr>
          <a:lstStyle/>
          <a:p>
            <a:pPr marL="1076325" marR="5080" indent="-1064260">
              <a:lnSpc>
                <a:spcPct val="100000"/>
              </a:lnSpc>
              <a:spcBef>
                <a:spcPts val="100"/>
              </a:spcBef>
            </a:pPr>
            <a:r>
              <a:rPr sz="3600" spc="-5" dirty="0"/>
              <a:t>Strumenti fondamentali </a:t>
            </a:r>
            <a:r>
              <a:rPr sz="3600" dirty="0"/>
              <a:t>nella  </a:t>
            </a:r>
            <a:r>
              <a:rPr sz="3600" spc="-5" dirty="0"/>
              <a:t>terapia del</a:t>
            </a:r>
            <a:r>
              <a:rPr sz="3600" dirty="0"/>
              <a:t> </a:t>
            </a:r>
            <a:r>
              <a:rPr sz="3600" spc="-5" dirty="0"/>
              <a:t>diabete</a:t>
            </a:r>
            <a:endParaRPr sz="3600" dirty="0"/>
          </a:p>
        </p:txBody>
      </p:sp>
      <p:sp>
        <p:nvSpPr>
          <p:cNvPr id="3" name="object 3"/>
          <p:cNvSpPr txBox="1"/>
          <p:nvPr/>
        </p:nvSpPr>
        <p:spPr>
          <a:xfrm>
            <a:off x="539552" y="2436344"/>
            <a:ext cx="4620308" cy="503984"/>
          </a:xfrm>
          <a:prstGeom prst="rect">
            <a:avLst/>
          </a:prstGeom>
        </p:spPr>
        <p:txBody>
          <a:bodyPr vert="horz" wrap="square" lIns="0" tIns="11430" rIns="0" bIns="0" rtlCol="0">
            <a:spAutoFit/>
          </a:bodyPr>
          <a:lstStyle/>
          <a:p>
            <a:pPr marL="12700">
              <a:lnSpc>
                <a:spcPct val="100000"/>
              </a:lnSpc>
              <a:spcBef>
                <a:spcPts val="90"/>
              </a:spcBef>
            </a:pPr>
            <a:r>
              <a:rPr sz="3200" spc="-10" dirty="0">
                <a:solidFill>
                  <a:srgbClr val="00001A"/>
                </a:solidFill>
                <a:latin typeface="Arial"/>
                <a:cs typeface="Arial"/>
              </a:rPr>
              <a:t>Due </a:t>
            </a:r>
            <a:r>
              <a:rPr sz="3200" spc="-5" dirty="0">
                <a:solidFill>
                  <a:srgbClr val="00001A"/>
                </a:solidFill>
                <a:latin typeface="Arial"/>
                <a:cs typeface="Arial"/>
              </a:rPr>
              <a:t>forchettate </a:t>
            </a:r>
            <a:r>
              <a:rPr sz="3200" dirty="0">
                <a:solidFill>
                  <a:srgbClr val="00001A"/>
                </a:solidFill>
                <a:latin typeface="Arial"/>
                <a:cs typeface="Arial"/>
              </a:rPr>
              <a:t>in</a:t>
            </a:r>
            <a:r>
              <a:rPr sz="3200" spc="-60" dirty="0">
                <a:solidFill>
                  <a:srgbClr val="00001A"/>
                </a:solidFill>
                <a:latin typeface="Arial"/>
                <a:cs typeface="Arial"/>
              </a:rPr>
              <a:t> </a:t>
            </a:r>
            <a:r>
              <a:rPr sz="3200" spc="-5" dirty="0">
                <a:solidFill>
                  <a:srgbClr val="00001A"/>
                </a:solidFill>
                <a:latin typeface="Arial"/>
                <a:cs typeface="Arial"/>
              </a:rPr>
              <a:t>meno</a:t>
            </a:r>
            <a:endParaRPr sz="3200" dirty="0">
              <a:latin typeface="Arial"/>
              <a:cs typeface="Arial"/>
            </a:endParaRPr>
          </a:p>
        </p:txBody>
      </p:sp>
      <p:sp>
        <p:nvSpPr>
          <p:cNvPr id="4" name="object 4"/>
          <p:cNvSpPr/>
          <p:nvPr/>
        </p:nvSpPr>
        <p:spPr>
          <a:xfrm>
            <a:off x="5597482" y="1917192"/>
            <a:ext cx="2641599" cy="1542288"/>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5467435" y="4148328"/>
            <a:ext cx="2888148" cy="1807464"/>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79512" y="4605402"/>
            <a:ext cx="4193042" cy="503984"/>
          </a:xfrm>
          <a:prstGeom prst="rect">
            <a:avLst/>
          </a:prstGeom>
        </p:spPr>
        <p:txBody>
          <a:bodyPr vert="horz" wrap="square" lIns="0" tIns="11430" rIns="0" bIns="0" rtlCol="0">
            <a:spAutoFit/>
          </a:bodyPr>
          <a:lstStyle/>
          <a:p>
            <a:pPr marL="12700">
              <a:lnSpc>
                <a:spcPct val="100000"/>
              </a:lnSpc>
              <a:spcBef>
                <a:spcPts val="90"/>
              </a:spcBef>
            </a:pPr>
            <a:r>
              <a:rPr sz="3200" spc="-10" dirty="0">
                <a:solidFill>
                  <a:srgbClr val="00001A"/>
                </a:solidFill>
                <a:latin typeface="Arial"/>
                <a:cs typeface="Arial"/>
              </a:rPr>
              <a:t>Quattro </a:t>
            </a:r>
            <a:r>
              <a:rPr sz="3200" dirty="0">
                <a:solidFill>
                  <a:srgbClr val="00001A"/>
                </a:solidFill>
                <a:latin typeface="Arial"/>
                <a:cs typeface="Arial"/>
              </a:rPr>
              <a:t>passi in</a:t>
            </a:r>
            <a:r>
              <a:rPr sz="3200" spc="-75" dirty="0">
                <a:solidFill>
                  <a:srgbClr val="00001A"/>
                </a:solidFill>
                <a:latin typeface="Arial"/>
                <a:cs typeface="Arial"/>
              </a:rPr>
              <a:t> </a:t>
            </a:r>
            <a:r>
              <a:rPr sz="3200" spc="-5" dirty="0">
                <a:solidFill>
                  <a:srgbClr val="00001A"/>
                </a:solidFill>
                <a:latin typeface="Arial"/>
                <a:cs typeface="Arial"/>
              </a:rPr>
              <a:t>più</a:t>
            </a:r>
            <a:endParaRPr sz="3200" dirty="0">
              <a:latin typeface="Arial"/>
              <a:cs typeface="Arial"/>
            </a:endParaRPr>
          </a:p>
        </p:txBody>
      </p:sp>
    </p:spTree>
    <p:extLst>
      <p:ext uri="{BB962C8B-B14F-4D97-AF65-F5344CB8AC3E}">
        <p14:creationId xmlns:p14="http://schemas.microsoft.com/office/powerpoint/2010/main" val="3846447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1615DF-D6E7-A3A6-7204-2232C0BB5F55}"/>
              </a:ext>
            </a:extLst>
          </p:cNvPr>
          <p:cNvSpPr>
            <a:spLocks noGrp="1"/>
          </p:cNvSpPr>
          <p:nvPr>
            <p:ph type="title"/>
          </p:nvPr>
        </p:nvSpPr>
        <p:spPr/>
        <p:txBody>
          <a:bodyPr>
            <a:normAutofit/>
          </a:bodyPr>
          <a:lstStyle/>
          <a:p>
            <a:r>
              <a:rPr lang="it-IT" dirty="0"/>
              <a:t>Terapia  del diabete: principio N.2</a:t>
            </a:r>
          </a:p>
        </p:txBody>
      </p:sp>
      <p:sp>
        <p:nvSpPr>
          <p:cNvPr id="3" name="Segnaposto contenuto 2">
            <a:extLst>
              <a:ext uri="{FF2B5EF4-FFF2-40B4-BE49-F238E27FC236}">
                <a16:creationId xmlns:a16="http://schemas.microsoft.com/office/drawing/2014/main" id="{35A3BC67-D31F-E13F-0D8D-352EAFEB9A6D}"/>
              </a:ext>
            </a:extLst>
          </p:cNvPr>
          <p:cNvSpPr>
            <a:spLocks noGrp="1"/>
          </p:cNvSpPr>
          <p:nvPr>
            <p:ph idx="1"/>
          </p:nvPr>
        </p:nvSpPr>
        <p:spPr>
          <a:xfrm>
            <a:off x="457200" y="1844825"/>
            <a:ext cx="8229600" cy="4738538"/>
          </a:xfrm>
        </p:spPr>
        <p:txBody>
          <a:bodyPr/>
          <a:lstStyle/>
          <a:p>
            <a:pPr marL="0" indent="0">
              <a:buNone/>
            </a:pPr>
            <a:r>
              <a:rPr lang="it-IT" dirty="0"/>
              <a:t>Più precocemente interveniamo, più </a:t>
            </a:r>
            <a:r>
              <a:rPr lang="it-IT"/>
              <a:t>saremo efficaci. </a:t>
            </a:r>
            <a:endParaRPr lang="it-IT" dirty="0"/>
          </a:p>
        </p:txBody>
      </p:sp>
    </p:spTree>
    <p:extLst>
      <p:ext uri="{BB962C8B-B14F-4D97-AF65-F5344CB8AC3E}">
        <p14:creationId xmlns:p14="http://schemas.microsoft.com/office/powerpoint/2010/main" val="27758584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Segnaposto testo 1">
            <a:extLst>
              <a:ext uri="{FF2B5EF4-FFF2-40B4-BE49-F238E27FC236}">
                <a16:creationId xmlns:a16="http://schemas.microsoft.com/office/drawing/2014/main" id="{6360D6D9-7B13-CE0A-CAB8-A7BCFA37BD75}"/>
              </a:ext>
            </a:extLst>
          </p:cNvPr>
          <p:cNvSpPr>
            <a:spLocks noGrp="1"/>
          </p:cNvSpPr>
          <p:nvPr>
            <p:ph type="body" sz="quarter" idx="13"/>
          </p:nvPr>
        </p:nvSpPr>
        <p:spPr>
          <a:xfrm>
            <a:off x="1416473" y="4791895"/>
            <a:ext cx="5658073" cy="565919"/>
          </a:xfrm>
        </p:spPr>
        <p:txBody>
          <a:bodyPr/>
          <a:lstStyle/>
          <a:p>
            <a:pPr>
              <a:spcBef>
                <a:spcPts val="179"/>
              </a:spcBef>
              <a:defRPr/>
            </a:pPr>
            <a:endParaRPr lang="it-IT" altLang="it-IT"/>
          </a:p>
        </p:txBody>
      </p:sp>
      <p:pic>
        <p:nvPicPr>
          <p:cNvPr id="107523" name="Picture 2">
            <a:extLst>
              <a:ext uri="{FF2B5EF4-FFF2-40B4-BE49-F238E27FC236}">
                <a16:creationId xmlns:a16="http://schemas.microsoft.com/office/drawing/2014/main" id="{4DE00313-2D2B-55A2-8678-E121FAF9B2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862762"/>
            <a:ext cx="8269880" cy="42415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0440D-C5CE-4C2A-A38A-8C40E4CE6EAE}"/>
              </a:ext>
            </a:extLst>
          </p:cNvPr>
          <p:cNvSpPr>
            <a:spLocks noGrp="1"/>
          </p:cNvSpPr>
          <p:nvPr>
            <p:ph type="title"/>
          </p:nvPr>
        </p:nvSpPr>
        <p:spPr>
          <a:xfrm>
            <a:off x="397223" y="925730"/>
            <a:ext cx="8172000" cy="972000"/>
          </a:xfrm>
        </p:spPr>
        <p:txBody>
          <a:bodyPr anchor="t">
            <a:normAutofit/>
          </a:bodyPr>
          <a:lstStyle/>
          <a:p>
            <a:r>
              <a:rPr lang="en-GB" sz="2800" b="1" dirty="0">
                <a:latin typeface="Arial" panose="020B0604020202020204" pitchFamily="34" charset="0"/>
                <a:cs typeface="Arial" panose="020B0604020202020204" pitchFamily="34" charset="0"/>
              </a:rPr>
              <a:t>Il continuum </a:t>
            </a:r>
            <a:r>
              <a:rPr lang="en-GB" sz="2800" b="1" dirty="0" err="1">
                <a:latin typeface="Arial" panose="020B0604020202020204" pitchFamily="34" charset="0"/>
                <a:cs typeface="Arial" panose="020B0604020202020204" pitchFamily="34" charset="0"/>
              </a:rPr>
              <a:t>della</a:t>
            </a:r>
            <a:r>
              <a:rPr lang="en-GB" sz="2800" b="1" dirty="0">
                <a:latin typeface="Arial" panose="020B0604020202020204" pitchFamily="34" charset="0"/>
                <a:cs typeface="Arial" panose="020B0604020202020204" pitchFamily="34" charset="0"/>
              </a:rPr>
              <a:t> </a:t>
            </a:r>
            <a:r>
              <a:rPr lang="en-GB" sz="2800" b="1" dirty="0" err="1">
                <a:latin typeface="Arial" panose="020B0604020202020204" pitchFamily="34" charset="0"/>
                <a:cs typeface="Arial" panose="020B0604020202020204" pitchFamily="34" charset="0"/>
              </a:rPr>
              <a:t>malattia</a:t>
            </a:r>
            <a:r>
              <a:rPr lang="en-GB" sz="2800" b="1" dirty="0">
                <a:latin typeface="Arial" panose="020B0604020202020204" pitchFamily="34" charset="0"/>
                <a:cs typeface="Arial" panose="020B0604020202020204" pitchFamily="34" charset="0"/>
              </a:rPr>
              <a:t> </a:t>
            </a:r>
            <a:r>
              <a:rPr lang="en-GB" sz="2800" b="1" dirty="0" err="1">
                <a:latin typeface="Arial" panose="020B0604020202020204" pitchFamily="34" charset="0"/>
                <a:cs typeface="Arial" panose="020B0604020202020204" pitchFamily="34" charset="0"/>
              </a:rPr>
              <a:t>metabolica</a:t>
            </a:r>
            <a:endParaRPr lang="en-GB" sz="2800" b="1" dirty="0">
              <a:latin typeface="Arial" panose="020B0604020202020204" pitchFamily="34" charset="0"/>
              <a:cs typeface="Arial" panose="020B0604020202020204" pitchFamily="34" charset="0"/>
            </a:endParaRPr>
          </a:p>
        </p:txBody>
      </p:sp>
      <p:sp>
        <p:nvSpPr>
          <p:cNvPr id="7" name="Text Placeholder 6">
            <a:extLst>
              <a:ext uri="{FF2B5EF4-FFF2-40B4-BE49-F238E27FC236}">
                <a16:creationId xmlns:a16="http://schemas.microsoft.com/office/drawing/2014/main" id="{C133A004-E74E-41A7-9E31-8FCC8823F310}"/>
              </a:ext>
            </a:extLst>
          </p:cNvPr>
          <p:cNvSpPr>
            <a:spLocks noGrp="1"/>
          </p:cNvSpPr>
          <p:nvPr>
            <p:ph type="body" sz="quarter" idx="13"/>
          </p:nvPr>
        </p:nvSpPr>
        <p:spPr>
          <a:xfrm>
            <a:off x="3836218" y="6093296"/>
            <a:ext cx="1471564" cy="549899"/>
          </a:xfrm>
        </p:spPr>
        <p:txBody>
          <a:bodyPr>
            <a:normAutofit/>
          </a:bodyPr>
          <a:lstStyle/>
          <a:p>
            <a:r>
              <a:rPr lang="en-GB" sz="900" dirty="0" err="1">
                <a:latin typeface="Arial" panose="020B0604020202020204" pitchFamily="34" charset="0"/>
                <a:cs typeface="Arial" panose="020B0604020202020204" pitchFamily="34" charset="0"/>
              </a:rPr>
              <a:t>Lingvay</a:t>
            </a:r>
            <a:r>
              <a:rPr lang="en-GB" sz="900" dirty="0">
                <a:latin typeface="Arial" panose="020B0604020202020204" pitchFamily="34" charset="0"/>
                <a:cs typeface="Arial" panose="020B0604020202020204" pitchFamily="34" charset="0"/>
              </a:rPr>
              <a:t> I et al. </a:t>
            </a:r>
          </a:p>
          <a:p>
            <a:r>
              <a:rPr lang="en-GB" sz="900" dirty="0">
                <a:latin typeface="Arial" panose="020B0604020202020204" pitchFamily="34" charset="0"/>
                <a:cs typeface="Arial" panose="020B0604020202020204" pitchFamily="34" charset="0"/>
              </a:rPr>
              <a:t>The Lancet 2021</a:t>
            </a:r>
            <a:r>
              <a:rPr lang="en-GB" sz="1200" dirty="0">
                <a:latin typeface="Arial" panose="020B0604020202020204" pitchFamily="34" charset="0"/>
                <a:cs typeface="Arial" panose="020B0604020202020204" pitchFamily="34" charset="0"/>
              </a:rPr>
              <a:t>.</a:t>
            </a:r>
          </a:p>
        </p:txBody>
      </p:sp>
      <p:grpSp>
        <p:nvGrpSpPr>
          <p:cNvPr id="5" name="Gruppo 4">
            <a:extLst>
              <a:ext uri="{FF2B5EF4-FFF2-40B4-BE49-F238E27FC236}">
                <a16:creationId xmlns:a16="http://schemas.microsoft.com/office/drawing/2014/main" id="{890CC9A8-D6FE-8F9B-B444-9C23DCB307F9}"/>
              </a:ext>
            </a:extLst>
          </p:cNvPr>
          <p:cNvGrpSpPr/>
          <p:nvPr/>
        </p:nvGrpSpPr>
        <p:grpSpPr>
          <a:xfrm>
            <a:off x="0" y="1988840"/>
            <a:ext cx="9072566" cy="3730512"/>
            <a:chOff x="1327700" y="2444618"/>
            <a:chExt cx="7744866" cy="3274734"/>
          </a:xfrm>
        </p:grpSpPr>
        <p:sp>
          <p:nvSpPr>
            <p:cNvPr id="3" name="Right Triangle 2">
              <a:extLst>
                <a:ext uri="{FF2B5EF4-FFF2-40B4-BE49-F238E27FC236}">
                  <a16:creationId xmlns:a16="http://schemas.microsoft.com/office/drawing/2014/main" id="{24FCA680-D279-4CF1-BE87-5D1BD4AFD8B2}"/>
                </a:ext>
              </a:extLst>
            </p:cNvPr>
            <p:cNvSpPr/>
            <p:nvPr/>
          </p:nvSpPr>
          <p:spPr>
            <a:xfrm flipH="1">
              <a:off x="4849887" y="2491792"/>
              <a:ext cx="3549644" cy="277766"/>
            </a:xfrm>
            <a:prstGeom prst="rtTriangle">
              <a:avLst/>
            </a:prstGeom>
            <a:solidFill>
              <a:srgbClr val="99BDED"/>
            </a:solidFill>
            <a:ln>
              <a:solidFill>
                <a:srgbClr val="99BDED"/>
              </a:solidFill>
            </a:ln>
          </p:spPr>
          <p:style>
            <a:lnRef idx="2">
              <a:schemeClr val="accent1">
                <a:shade val="50000"/>
              </a:schemeClr>
            </a:lnRef>
            <a:fillRef idx="1">
              <a:schemeClr val="accent1"/>
            </a:fillRef>
            <a:effectRef idx="0">
              <a:schemeClr val="accent1"/>
            </a:effectRef>
            <a:fontRef idx="minor">
              <a:schemeClr val="lt1"/>
            </a:fontRef>
          </p:style>
          <p:txBody>
            <a:bodyPr lIns="54000" tIns="27000" rIns="0" bIns="27000" rtlCol="0" anchor="ctr"/>
            <a:lstStyle/>
            <a:p>
              <a:pPr algn="ctr" defTabSz="685783">
                <a:defRPr/>
              </a:pPr>
              <a:endParaRPr lang="en-GB" sz="1050">
                <a:solidFill>
                  <a:srgbClr val="001965"/>
                </a:solidFill>
                <a:latin typeface="Arial" panose="020B0604020202020204" pitchFamily="34" charset="0"/>
                <a:cs typeface="Arial" panose="020B0604020202020204" pitchFamily="34" charset="0"/>
              </a:endParaRPr>
            </a:p>
          </p:txBody>
        </p:sp>
        <p:sp>
          <p:nvSpPr>
            <p:cNvPr id="8" name="Right Triangle 7">
              <a:extLst>
                <a:ext uri="{FF2B5EF4-FFF2-40B4-BE49-F238E27FC236}">
                  <a16:creationId xmlns:a16="http://schemas.microsoft.com/office/drawing/2014/main" id="{D78DD2B7-E376-4C31-AE4A-0C25F41A92A1}"/>
                </a:ext>
              </a:extLst>
            </p:cNvPr>
            <p:cNvSpPr/>
            <p:nvPr/>
          </p:nvSpPr>
          <p:spPr>
            <a:xfrm flipH="1">
              <a:off x="2594841" y="2929861"/>
              <a:ext cx="5804690" cy="277766"/>
            </a:xfrm>
            <a:prstGeom prst="rtTriangle">
              <a:avLst/>
            </a:prstGeom>
            <a:solidFill>
              <a:srgbClr val="EEA7BF"/>
            </a:solidFill>
            <a:ln>
              <a:solidFill>
                <a:srgbClr val="EEA7BF"/>
              </a:solidFill>
            </a:ln>
          </p:spPr>
          <p:style>
            <a:lnRef idx="2">
              <a:schemeClr val="accent1">
                <a:shade val="50000"/>
              </a:schemeClr>
            </a:lnRef>
            <a:fillRef idx="1">
              <a:schemeClr val="accent1"/>
            </a:fillRef>
            <a:effectRef idx="0">
              <a:schemeClr val="accent1"/>
            </a:effectRef>
            <a:fontRef idx="minor">
              <a:schemeClr val="lt1"/>
            </a:fontRef>
          </p:style>
          <p:txBody>
            <a:bodyPr lIns="54000" tIns="27000" rIns="0" bIns="81000" rtlCol="0" anchor="ctr"/>
            <a:lstStyle/>
            <a:p>
              <a:pPr algn="r" defTabSz="685783">
                <a:defRPr/>
              </a:pPr>
              <a:endParaRPr lang="en-GB" sz="1500">
                <a:solidFill>
                  <a:srgbClr val="001965"/>
                </a:solidFill>
                <a:latin typeface="Arial" panose="020B0604020202020204" pitchFamily="34" charset="0"/>
                <a:cs typeface="Arial" panose="020B0604020202020204" pitchFamily="34" charset="0"/>
              </a:endParaRPr>
            </a:p>
          </p:txBody>
        </p:sp>
        <p:sp>
          <p:nvSpPr>
            <p:cNvPr id="9" name="Right Triangle 8">
              <a:extLst>
                <a:ext uri="{FF2B5EF4-FFF2-40B4-BE49-F238E27FC236}">
                  <a16:creationId xmlns:a16="http://schemas.microsoft.com/office/drawing/2014/main" id="{F358A286-27A7-453F-ADBD-5B4287CC72ED}"/>
                </a:ext>
              </a:extLst>
            </p:cNvPr>
            <p:cNvSpPr/>
            <p:nvPr/>
          </p:nvSpPr>
          <p:spPr>
            <a:xfrm flipH="1">
              <a:off x="2594841" y="3273610"/>
              <a:ext cx="5804691" cy="277766"/>
            </a:xfrm>
            <a:prstGeom prst="rtTriangle">
              <a:avLst/>
            </a:prstGeom>
            <a:solidFill>
              <a:srgbClr val="3B97DE"/>
            </a:solidFill>
            <a:ln>
              <a:solidFill>
                <a:srgbClr val="3B97DE"/>
              </a:solidFill>
            </a:ln>
          </p:spPr>
          <p:style>
            <a:lnRef idx="2">
              <a:schemeClr val="accent1">
                <a:shade val="50000"/>
              </a:schemeClr>
            </a:lnRef>
            <a:fillRef idx="1">
              <a:schemeClr val="accent1"/>
            </a:fillRef>
            <a:effectRef idx="0">
              <a:schemeClr val="accent1"/>
            </a:effectRef>
            <a:fontRef idx="minor">
              <a:schemeClr val="lt1"/>
            </a:fontRef>
          </p:style>
          <p:txBody>
            <a:bodyPr lIns="54000" tIns="27000" rIns="27000" bIns="81000" rtlCol="0" anchor="ctr"/>
            <a:lstStyle/>
            <a:p>
              <a:pPr algn="r" defTabSz="685783">
                <a:defRPr/>
              </a:pPr>
              <a:endParaRPr lang="en-GB" sz="1050">
                <a:solidFill>
                  <a:srgbClr val="001965"/>
                </a:solidFill>
                <a:latin typeface="Arial" panose="020B0604020202020204" pitchFamily="34" charset="0"/>
                <a:cs typeface="Arial" panose="020B0604020202020204" pitchFamily="34" charset="0"/>
              </a:endParaRPr>
            </a:p>
          </p:txBody>
        </p:sp>
        <p:sp>
          <p:nvSpPr>
            <p:cNvPr id="11" name="Isosceles Triangle 10">
              <a:extLst>
                <a:ext uri="{FF2B5EF4-FFF2-40B4-BE49-F238E27FC236}">
                  <a16:creationId xmlns:a16="http://schemas.microsoft.com/office/drawing/2014/main" id="{A9ECE183-30A6-4F6C-BCEC-02B80F9971AC}"/>
                </a:ext>
              </a:extLst>
            </p:cNvPr>
            <p:cNvSpPr/>
            <p:nvPr/>
          </p:nvSpPr>
          <p:spPr>
            <a:xfrm rot="5400000">
              <a:off x="5217319" y="220809"/>
              <a:ext cx="280337" cy="5541169"/>
            </a:xfrm>
            <a:prstGeom prst="triangle">
              <a:avLst>
                <a:gd name="adj" fmla="val 0"/>
              </a:avLst>
            </a:prstGeom>
            <a:solidFill>
              <a:srgbClr val="AAD3D1"/>
            </a:solidFill>
            <a:ln>
              <a:solidFill>
                <a:srgbClr val="AAD3D1"/>
              </a:solid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defTabSz="685783">
                <a:defRPr/>
              </a:pPr>
              <a:endParaRPr lang="en-GB" sz="1500" err="1">
                <a:solidFill>
                  <a:srgbClr val="FFFFFF"/>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0FD6088F-78DA-400C-A898-9A1876716A83}"/>
                </a:ext>
              </a:extLst>
            </p:cNvPr>
            <p:cNvSpPr/>
            <p:nvPr/>
          </p:nvSpPr>
          <p:spPr>
            <a:xfrm>
              <a:off x="2594843" y="3617358"/>
              <a:ext cx="5804692" cy="209084"/>
            </a:xfrm>
            <a:prstGeom prst="rect">
              <a:avLst/>
            </a:prstGeom>
            <a:solidFill>
              <a:srgbClr val="CCDEF6"/>
            </a:solidFill>
            <a:ln>
              <a:solidFill>
                <a:srgbClr val="CCDEF6"/>
              </a:solid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defTabSz="685783">
                <a:defRPr/>
              </a:pPr>
              <a:r>
                <a:rPr lang="en-GB" sz="1050" dirty="0">
                  <a:solidFill>
                    <a:srgbClr val="001965"/>
                  </a:solidFill>
                  <a:latin typeface="Arial" panose="020B0604020202020204" pitchFamily="34" charset="0"/>
                  <a:cs typeface="Arial" panose="020B0604020202020204" pitchFamily="34" charset="0"/>
                </a:rPr>
                <a:t>Obesity</a:t>
              </a:r>
            </a:p>
          </p:txBody>
        </p:sp>
        <p:sp>
          <p:nvSpPr>
            <p:cNvPr id="13" name="Rectangle 12">
              <a:extLst>
                <a:ext uri="{FF2B5EF4-FFF2-40B4-BE49-F238E27FC236}">
                  <a16:creationId xmlns:a16="http://schemas.microsoft.com/office/drawing/2014/main" id="{2ED92E3A-AB47-41E0-9E47-A5ED0299BB40}"/>
                </a:ext>
              </a:extLst>
            </p:cNvPr>
            <p:cNvSpPr/>
            <p:nvPr/>
          </p:nvSpPr>
          <p:spPr>
            <a:xfrm>
              <a:off x="3722480" y="3862934"/>
              <a:ext cx="4677055" cy="209084"/>
            </a:xfrm>
            <a:prstGeom prst="rect">
              <a:avLst/>
            </a:prstGeom>
            <a:solidFill>
              <a:srgbClr val="CCDEF6"/>
            </a:solidFill>
            <a:ln>
              <a:solidFill>
                <a:srgbClr val="CCDEF6"/>
              </a:solid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defTabSz="685783">
                <a:defRPr/>
              </a:pPr>
              <a:r>
                <a:rPr lang="en-GB" sz="1050">
                  <a:solidFill>
                    <a:srgbClr val="001965"/>
                  </a:solidFill>
                  <a:latin typeface="Arial" panose="020B0604020202020204" pitchFamily="34" charset="0"/>
                  <a:cs typeface="Arial" panose="020B0604020202020204" pitchFamily="34" charset="0"/>
                </a:rPr>
                <a:t>Metabolic syndrome</a:t>
              </a:r>
            </a:p>
          </p:txBody>
        </p:sp>
        <p:sp>
          <p:nvSpPr>
            <p:cNvPr id="15" name="Rectangle 14">
              <a:extLst>
                <a:ext uri="{FF2B5EF4-FFF2-40B4-BE49-F238E27FC236}">
                  <a16:creationId xmlns:a16="http://schemas.microsoft.com/office/drawing/2014/main" id="{D81F5C40-E171-4A8A-A834-311A7B897950}"/>
                </a:ext>
              </a:extLst>
            </p:cNvPr>
            <p:cNvSpPr/>
            <p:nvPr/>
          </p:nvSpPr>
          <p:spPr>
            <a:xfrm>
              <a:off x="5977757" y="4103155"/>
              <a:ext cx="2421777" cy="209084"/>
            </a:xfrm>
            <a:prstGeom prst="rect">
              <a:avLst/>
            </a:prstGeom>
            <a:solidFill>
              <a:srgbClr val="CCDEF6"/>
            </a:solidFill>
            <a:ln>
              <a:solidFill>
                <a:srgbClr val="CCDEF6"/>
              </a:solid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defTabSz="685783">
                <a:defRPr/>
              </a:pPr>
              <a:r>
                <a:rPr lang="en-GB" sz="1050">
                  <a:solidFill>
                    <a:srgbClr val="001965"/>
                  </a:solidFill>
                  <a:latin typeface="Arial" panose="020B0604020202020204" pitchFamily="34" charset="0"/>
                  <a:cs typeface="Arial" panose="020B0604020202020204" pitchFamily="34" charset="0"/>
                </a:rPr>
                <a:t>Diabetes</a:t>
              </a:r>
            </a:p>
          </p:txBody>
        </p:sp>
        <p:sp>
          <p:nvSpPr>
            <p:cNvPr id="16" name="Rectangle 15">
              <a:extLst>
                <a:ext uri="{FF2B5EF4-FFF2-40B4-BE49-F238E27FC236}">
                  <a16:creationId xmlns:a16="http://schemas.microsoft.com/office/drawing/2014/main" id="{A6311EFC-1009-4831-952F-D54986654C91}"/>
                </a:ext>
              </a:extLst>
            </p:cNvPr>
            <p:cNvSpPr/>
            <p:nvPr/>
          </p:nvSpPr>
          <p:spPr>
            <a:xfrm>
              <a:off x="7105397" y="4360639"/>
              <a:ext cx="1294138" cy="494669"/>
            </a:xfrm>
            <a:prstGeom prst="rect">
              <a:avLst/>
            </a:prstGeom>
            <a:solidFill>
              <a:srgbClr val="CCDEF6"/>
            </a:solidFill>
            <a:ln>
              <a:solidFill>
                <a:srgbClr val="CCDEF6"/>
              </a:solid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defTabSz="685783">
                <a:defRPr/>
              </a:pPr>
              <a:r>
                <a:rPr lang="en-GB" sz="1050" dirty="0">
                  <a:solidFill>
                    <a:srgbClr val="001965"/>
                  </a:solidFill>
                  <a:latin typeface="Arial" panose="020B0604020202020204" pitchFamily="34" charset="0"/>
                  <a:cs typeface="Arial" panose="020B0604020202020204" pitchFamily="34" charset="0"/>
                </a:rPr>
                <a:t>Microvascular and macrovascular complications</a:t>
              </a:r>
            </a:p>
          </p:txBody>
        </p:sp>
        <p:sp>
          <p:nvSpPr>
            <p:cNvPr id="17" name="Rectangle 16">
              <a:extLst>
                <a:ext uri="{FF2B5EF4-FFF2-40B4-BE49-F238E27FC236}">
                  <a16:creationId xmlns:a16="http://schemas.microsoft.com/office/drawing/2014/main" id="{69895E30-5059-439B-ABD9-35DB47735884}"/>
                </a:ext>
              </a:extLst>
            </p:cNvPr>
            <p:cNvSpPr/>
            <p:nvPr/>
          </p:nvSpPr>
          <p:spPr>
            <a:xfrm>
              <a:off x="7105397" y="4922517"/>
              <a:ext cx="1294134" cy="768776"/>
            </a:xfrm>
            <a:prstGeom prst="rect">
              <a:avLst/>
            </a:prstGeom>
            <a:solidFill>
              <a:srgbClr val="D4D7DC"/>
            </a:solidFill>
            <a:ln>
              <a:solidFill>
                <a:srgbClr val="D4D7DC"/>
              </a:solidFill>
            </a:ln>
          </p:spPr>
          <p:style>
            <a:lnRef idx="2">
              <a:schemeClr val="accent1">
                <a:shade val="50000"/>
              </a:schemeClr>
            </a:lnRef>
            <a:fillRef idx="1">
              <a:schemeClr val="accent1"/>
            </a:fillRef>
            <a:effectRef idx="0">
              <a:schemeClr val="accent1"/>
            </a:effectRef>
            <a:fontRef idx="minor">
              <a:schemeClr val="lt1"/>
            </a:fontRef>
          </p:style>
          <p:txBody>
            <a:bodyPr lIns="27000" tIns="81000" rIns="0" bIns="27000" rtlCol="0" anchor="t"/>
            <a:lstStyle/>
            <a:p>
              <a:pPr defTabSz="685783">
                <a:defRPr/>
              </a:pPr>
              <a:r>
                <a:rPr lang="en-GB" sz="825" dirty="0">
                  <a:solidFill>
                    <a:srgbClr val="001965"/>
                  </a:solidFill>
                  <a:latin typeface="Arial" panose="020B0604020202020204" pitchFamily="34" charset="0"/>
                  <a:cs typeface="Arial" panose="020B0604020202020204" pitchFamily="34" charset="0"/>
                </a:rPr>
                <a:t>Improvement in diabetes </a:t>
              </a:r>
            </a:p>
            <a:p>
              <a:pPr defTabSz="685783">
                <a:defRPr/>
              </a:pPr>
              <a:endParaRPr lang="en-GB" sz="825" dirty="0">
                <a:solidFill>
                  <a:srgbClr val="001965"/>
                </a:solidFill>
                <a:latin typeface="Arial" panose="020B0604020202020204" pitchFamily="34" charset="0"/>
                <a:cs typeface="Arial" panose="020B0604020202020204" pitchFamily="34" charset="0"/>
              </a:endParaRPr>
            </a:p>
            <a:p>
              <a:pPr defTabSz="685783">
                <a:defRPr/>
              </a:pPr>
              <a:r>
                <a:rPr lang="en-GB" sz="825" dirty="0">
                  <a:solidFill>
                    <a:srgbClr val="001965"/>
                  </a:solidFill>
                  <a:latin typeface="Arial" panose="020B0604020202020204" pitchFamily="34" charset="0"/>
                  <a:cs typeface="Arial" panose="020B0604020202020204" pitchFamily="34" charset="0"/>
                </a:rPr>
                <a:t>Resolution, improvement or stabilisation of complications</a:t>
              </a:r>
            </a:p>
          </p:txBody>
        </p:sp>
        <p:sp>
          <p:nvSpPr>
            <p:cNvPr id="18" name="Rectangle 17">
              <a:extLst>
                <a:ext uri="{FF2B5EF4-FFF2-40B4-BE49-F238E27FC236}">
                  <a16:creationId xmlns:a16="http://schemas.microsoft.com/office/drawing/2014/main" id="{AA3D3EDD-7C39-4227-98F6-9FF67FD40C8C}"/>
                </a:ext>
              </a:extLst>
            </p:cNvPr>
            <p:cNvSpPr/>
            <p:nvPr/>
          </p:nvSpPr>
          <p:spPr>
            <a:xfrm>
              <a:off x="5977758" y="4360639"/>
              <a:ext cx="1030615" cy="1330654"/>
            </a:xfrm>
            <a:prstGeom prst="rect">
              <a:avLst/>
            </a:prstGeom>
            <a:solidFill>
              <a:srgbClr val="D4D7DC"/>
            </a:solidFill>
            <a:ln>
              <a:solidFill>
                <a:srgbClr val="D4D7DC"/>
              </a:solidFill>
            </a:ln>
          </p:spPr>
          <p:style>
            <a:lnRef idx="2">
              <a:schemeClr val="accent1">
                <a:shade val="50000"/>
              </a:schemeClr>
            </a:lnRef>
            <a:fillRef idx="1">
              <a:schemeClr val="accent1"/>
            </a:fillRef>
            <a:effectRef idx="0">
              <a:schemeClr val="accent1"/>
            </a:effectRef>
            <a:fontRef idx="minor">
              <a:schemeClr val="lt1"/>
            </a:fontRef>
          </p:style>
          <p:txBody>
            <a:bodyPr lIns="27000" tIns="81000" rIns="0" bIns="27000" rtlCol="0" anchor="t"/>
            <a:lstStyle/>
            <a:p>
              <a:pPr defTabSz="685783">
                <a:defRPr/>
              </a:pPr>
              <a:r>
                <a:rPr lang="en-GB" sz="825">
                  <a:solidFill>
                    <a:srgbClr val="001965"/>
                  </a:solidFill>
                  <a:latin typeface="Arial" panose="020B0604020202020204" pitchFamily="34" charset="0"/>
                  <a:cs typeface="Arial" panose="020B0604020202020204" pitchFamily="34" charset="0"/>
                </a:rPr>
                <a:t>Improvement in metabolic syndrome</a:t>
              </a:r>
            </a:p>
            <a:p>
              <a:pPr defTabSz="685783">
                <a:defRPr/>
              </a:pPr>
              <a:endParaRPr lang="en-GB" sz="825">
                <a:solidFill>
                  <a:srgbClr val="001965"/>
                </a:solidFill>
                <a:latin typeface="Arial" panose="020B0604020202020204" pitchFamily="34" charset="0"/>
                <a:cs typeface="Arial" panose="020B0604020202020204" pitchFamily="34" charset="0"/>
              </a:endParaRPr>
            </a:p>
            <a:p>
              <a:pPr defTabSz="685783">
                <a:defRPr/>
              </a:pPr>
              <a:r>
                <a:rPr lang="en-GB" sz="825">
                  <a:solidFill>
                    <a:srgbClr val="001965"/>
                  </a:solidFill>
                  <a:latin typeface="Arial" panose="020B0604020202020204" pitchFamily="34" charset="0"/>
                  <a:cs typeface="Arial" panose="020B0604020202020204" pitchFamily="34" charset="0"/>
                </a:rPr>
                <a:t>Resolution of diabetes</a:t>
              </a:r>
            </a:p>
            <a:p>
              <a:pPr defTabSz="685783">
                <a:defRPr/>
              </a:pPr>
              <a:endParaRPr lang="en-GB" sz="825">
                <a:solidFill>
                  <a:srgbClr val="001965"/>
                </a:solidFill>
                <a:latin typeface="Arial" panose="020B0604020202020204" pitchFamily="34" charset="0"/>
                <a:cs typeface="Arial" panose="020B0604020202020204" pitchFamily="34" charset="0"/>
              </a:endParaRPr>
            </a:p>
            <a:p>
              <a:pPr defTabSz="685783">
                <a:defRPr/>
              </a:pPr>
              <a:r>
                <a:rPr lang="en-GB" sz="825">
                  <a:solidFill>
                    <a:srgbClr val="001965"/>
                  </a:solidFill>
                  <a:latin typeface="Arial" panose="020B0604020202020204" pitchFamily="34" charset="0"/>
                  <a:cs typeface="Arial" panose="020B0604020202020204" pitchFamily="34" charset="0"/>
                </a:rPr>
                <a:t>Prevention of complications</a:t>
              </a:r>
              <a:endParaRPr lang="en-GB" sz="825">
                <a:solidFill>
                  <a:srgbClr val="FFFFFF"/>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4B553DA2-056B-46AD-B5E5-D1456A4DA74E}"/>
                </a:ext>
              </a:extLst>
            </p:cNvPr>
            <p:cNvSpPr/>
            <p:nvPr/>
          </p:nvSpPr>
          <p:spPr>
            <a:xfrm>
              <a:off x="4850119" y="4360638"/>
              <a:ext cx="1030615" cy="1330654"/>
            </a:xfrm>
            <a:prstGeom prst="rect">
              <a:avLst/>
            </a:prstGeom>
            <a:solidFill>
              <a:srgbClr val="D4D7DC"/>
            </a:solidFill>
            <a:ln>
              <a:solidFill>
                <a:srgbClr val="D4D7DC"/>
              </a:solidFill>
            </a:ln>
          </p:spPr>
          <p:style>
            <a:lnRef idx="2">
              <a:schemeClr val="accent1">
                <a:shade val="50000"/>
              </a:schemeClr>
            </a:lnRef>
            <a:fillRef idx="1">
              <a:schemeClr val="accent1"/>
            </a:fillRef>
            <a:effectRef idx="0">
              <a:schemeClr val="accent1"/>
            </a:effectRef>
            <a:fontRef idx="minor">
              <a:schemeClr val="lt1"/>
            </a:fontRef>
          </p:style>
          <p:txBody>
            <a:bodyPr lIns="54000" tIns="81000" rIns="54000" bIns="27000" rtlCol="0" anchor="t"/>
            <a:lstStyle/>
            <a:p>
              <a:pPr defTabSz="685783">
                <a:defRPr/>
              </a:pPr>
              <a:r>
                <a:rPr lang="en-GB" sz="825" dirty="0">
                  <a:solidFill>
                    <a:srgbClr val="001965"/>
                  </a:solidFill>
                  <a:latin typeface="Arial" panose="020B0604020202020204" pitchFamily="34" charset="0"/>
                  <a:cs typeface="Arial" panose="020B0604020202020204" pitchFamily="34" charset="0"/>
                </a:rPr>
                <a:t>Improvement in metabolic syndrome</a:t>
              </a:r>
            </a:p>
            <a:p>
              <a:pPr defTabSz="685783">
                <a:defRPr/>
              </a:pPr>
              <a:endParaRPr lang="en-GB" sz="825" dirty="0">
                <a:solidFill>
                  <a:srgbClr val="001965"/>
                </a:solidFill>
                <a:latin typeface="Arial" panose="020B0604020202020204" pitchFamily="34" charset="0"/>
                <a:cs typeface="Arial" panose="020B0604020202020204" pitchFamily="34" charset="0"/>
              </a:endParaRPr>
            </a:p>
            <a:p>
              <a:pPr defTabSz="685783">
                <a:defRPr/>
              </a:pPr>
              <a:r>
                <a:rPr lang="en-GB" sz="825" dirty="0">
                  <a:solidFill>
                    <a:srgbClr val="001965"/>
                  </a:solidFill>
                  <a:latin typeface="Arial" panose="020B0604020202020204" pitchFamily="34" charset="0"/>
                  <a:cs typeface="Arial" panose="020B0604020202020204" pitchFamily="34" charset="0"/>
                </a:rPr>
                <a:t>Resolution of prediabetes</a:t>
              </a:r>
            </a:p>
            <a:p>
              <a:pPr defTabSz="685783">
                <a:defRPr/>
              </a:pPr>
              <a:endParaRPr lang="en-GB" sz="825" dirty="0">
                <a:solidFill>
                  <a:srgbClr val="001965"/>
                </a:solidFill>
                <a:latin typeface="Arial" panose="020B0604020202020204" pitchFamily="34" charset="0"/>
                <a:cs typeface="Arial" panose="020B0604020202020204" pitchFamily="34" charset="0"/>
              </a:endParaRPr>
            </a:p>
            <a:p>
              <a:pPr defTabSz="685783">
                <a:defRPr/>
              </a:pPr>
              <a:r>
                <a:rPr lang="en-GB" sz="825" dirty="0">
                  <a:solidFill>
                    <a:srgbClr val="001965"/>
                  </a:solidFill>
                  <a:latin typeface="Arial" panose="020B0604020202020204" pitchFamily="34" charset="0"/>
                  <a:cs typeface="Arial" panose="020B0604020202020204" pitchFamily="34" charset="0"/>
                </a:rPr>
                <a:t>Prevention of diabetes</a:t>
              </a:r>
              <a:endParaRPr lang="en-GB" sz="825" dirty="0">
                <a:solidFill>
                  <a:srgbClr val="FFFFFF"/>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3EFECAB7-D60B-49FB-8A81-FE41F689B4B7}"/>
                </a:ext>
              </a:extLst>
            </p:cNvPr>
            <p:cNvSpPr/>
            <p:nvPr/>
          </p:nvSpPr>
          <p:spPr>
            <a:xfrm>
              <a:off x="3722481" y="4121175"/>
              <a:ext cx="1030615" cy="1570117"/>
            </a:xfrm>
            <a:prstGeom prst="rect">
              <a:avLst/>
            </a:prstGeom>
            <a:solidFill>
              <a:srgbClr val="D4D7DC"/>
            </a:solidFill>
            <a:ln>
              <a:solidFill>
                <a:srgbClr val="D4D7DC"/>
              </a:solidFill>
            </a:ln>
          </p:spPr>
          <p:style>
            <a:lnRef idx="2">
              <a:schemeClr val="accent1">
                <a:shade val="50000"/>
              </a:schemeClr>
            </a:lnRef>
            <a:fillRef idx="1">
              <a:schemeClr val="accent1"/>
            </a:fillRef>
            <a:effectRef idx="0">
              <a:schemeClr val="accent1"/>
            </a:effectRef>
            <a:fontRef idx="minor">
              <a:schemeClr val="lt1"/>
            </a:fontRef>
          </p:style>
          <p:txBody>
            <a:bodyPr lIns="54000" tIns="81000" rIns="54000" bIns="27000" rtlCol="0" anchor="t"/>
            <a:lstStyle/>
            <a:p>
              <a:pPr defTabSz="685783">
                <a:defRPr/>
              </a:pPr>
              <a:r>
                <a:rPr lang="en-GB" sz="825" dirty="0">
                  <a:solidFill>
                    <a:srgbClr val="001965"/>
                  </a:solidFill>
                  <a:latin typeface="Arial" panose="020B0604020202020204" pitchFamily="34" charset="0"/>
                  <a:cs typeface="Arial" panose="020B0604020202020204" pitchFamily="34" charset="0"/>
                </a:rPr>
                <a:t>Resolution of metabolic syndrome</a:t>
              </a:r>
            </a:p>
            <a:p>
              <a:pPr defTabSz="685783">
                <a:defRPr/>
              </a:pPr>
              <a:endParaRPr lang="en-GB" sz="825" dirty="0">
                <a:solidFill>
                  <a:srgbClr val="001965"/>
                </a:solidFill>
                <a:latin typeface="Arial" panose="020B0604020202020204" pitchFamily="34" charset="0"/>
                <a:cs typeface="Arial" panose="020B0604020202020204" pitchFamily="34" charset="0"/>
              </a:endParaRPr>
            </a:p>
            <a:p>
              <a:pPr defTabSz="685783">
                <a:defRPr/>
              </a:pPr>
              <a:r>
                <a:rPr lang="en-GB" sz="825" dirty="0">
                  <a:solidFill>
                    <a:srgbClr val="001965"/>
                  </a:solidFill>
                  <a:latin typeface="Arial" panose="020B0604020202020204" pitchFamily="34" charset="0"/>
                  <a:cs typeface="Arial" panose="020B0604020202020204" pitchFamily="34" charset="0"/>
                </a:rPr>
                <a:t>Prevention of prediabetes</a:t>
              </a:r>
              <a:endParaRPr lang="en-GB" sz="825" dirty="0">
                <a:solidFill>
                  <a:srgbClr val="FFFFFF"/>
                </a:solidFill>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473081EC-8943-483B-8343-50DB38409175}"/>
                </a:ext>
              </a:extLst>
            </p:cNvPr>
            <p:cNvSpPr/>
            <p:nvPr/>
          </p:nvSpPr>
          <p:spPr>
            <a:xfrm>
              <a:off x="2594842" y="3871644"/>
              <a:ext cx="1030615" cy="1819648"/>
            </a:xfrm>
            <a:prstGeom prst="rect">
              <a:avLst/>
            </a:prstGeom>
            <a:solidFill>
              <a:srgbClr val="D4D7DC"/>
            </a:solidFill>
            <a:ln>
              <a:solidFill>
                <a:srgbClr val="D4D7DC"/>
              </a:solidFill>
            </a:ln>
          </p:spPr>
          <p:style>
            <a:lnRef idx="2">
              <a:schemeClr val="accent1">
                <a:shade val="50000"/>
              </a:schemeClr>
            </a:lnRef>
            <a:fillRef idx="1">
              <a:schemeClr val="accent1"/>
            </a:fillRef>
            <a:effectRef idx="0">
              <a:schemeClr val="accent1"/>
            </a:effectRef>
            <a:fontRef idx="minor">
              <a:schemeClr val="lt1"/>
            </a:fontRef>
          </p:style>
          <p:txBody>
            <a:bodyPr lIns="54000" tIns="81000" rIns="54000" bIns="27000" rtlCol="0" anchor="t"/>
            <a:lstStyle/>
            <a:p>
              <a:pPr defTabSz="685783">
                <a:defRPr/>
              </a:pPr>
              <a:r>
                <a:rPr lang="en-GB" sz="825">
                  <a:solidFill>
                    <a:srgbClr val="001965"/>
                  </a:solidFill>
                  <a:latin typeface="Arial" panose="020B0604020202020204" pitchFamily="34" charset="0"/>
                  <a:cs typeface="Arial" panose="020B0604020202020204" pitchFamily="34" charset="0"/>
                </a:rPr>
                <a:t>Prevention of comorbidities</a:t>
              </a:r>
              <a:endParaRPr lang="en-GB" sz="825">
                <a:solidFill>
                  <a:srgbClr val="FFFFFF"/>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C3A2D74D-D492-44D9-AEEA-C19822D24D8B}"/>
                </a:ext>
              </a:extLst>
            </p:cNvPr>
            <p:cNvSpPr/>
            <p:nvPr/>
          </p:nvSpPr>
          <p:spPr>
            <a:xfrm>
              <a:off x="4850119" y="4112506"/>
              <a:ext cx="1030615" cy="190105"/>
            </a:xfrm>
            <a:prstGeom prst="rect">
              <a:avLst/>
            </a:prstGeom>
            <a:solidFill>
              <a:srgbClr val="CCDEF6"/>
            </a:solidFill>
            <a:ln>
              <a:solidFill>
                <a:srgbClr val="CCDEF6"/>
              </a:solid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defTabSz="685783">
                <a:defRPr/>
              </a:pPr>
              <a:r>
                <a:rPr lang="en-GB" sz="1050">
                  <a:solidFill>
                    <a:srgbClr val="001965"/>
                  </a:solidFill>
                  <a:latin typeface="Arial" panose="020B0604020202020204" pitchFamily="34" charset="0"/>
                  <a:cs typeface="Arial" panose="020B0604020202020204" pitchFamily="34" charset="0"/>
                </a:rPr>
                <a:t>Prediabetes</a:t>
              </a:r>
              <a:endParaRPr lang="en-GB" sz="1050" err="1">
                <a:solidFill>
                  <a:srgbClr val="001965"/>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9774D111-F062-4543-874B-0AC961B8FA9C}"/>
                </a:ext>
              </a:extLst>
            </p:cNvPr>
            <p:cNvSpPr txBox="1"/>
            <p:nvPr/>
          </p:nvSpPr>
          <p:spPr>
            <a:xfrm>
              <a:off x="2675557" y="2894261"/>
              <a:ext cx="2093846" cy="176074"/>
            </a:xfrm>
            <a:prstGeom prst="rect">
              <a:avLst/>
            </a:prstGeom>
            <a:noFill/>
          </p:spPr>
          <p:txBody>
            <a:bodyPr wrap="square" lIns="0" tIns="0" rIns="0" bIns="0" rtlCol="0">
              <a:spAutoFit/>
            </a:bodyPr>
            <a:lstStyle/>
            <a:p>
              <a:pPr defTabSz="685783">
                <a:lnSpc>
                  <a:spcPct val="120000"/>
                </a:lnSpc>
                <a:defRPr/>
              </a:pPr>
              <a:r>
                <a:rPr lang="el-GR" sz="1050">
                  <a:solidFill>
                    <a:srgbClr val="001965"/>
                  </a:solidFill>
                  <a:latin typeface="Arial" panose="020B0604020202020204" pitchFamily="34" charset="0"/>
                  <a:cs typeface="Arial" panose="020B0604020202020204" pitchFamily="34" charset="0"/>
                </a:rPr>
                <a:t>Β</a:t>
              </a:r>
              <a:r>
                <a:rPr lang="en-GB" sz="1050">
                  <a:solidFill>
                    <a:srgbClr val="001965"/>
                  </a:solidFill>
                  <a:latin typeface="Arial" panose="020B0604020202020204" pitchFamily="34" charset="0"/>
                  <a:cs typeface="Arial" panose="020B0604020202020204" pitchFamily="34" charset="0"/>
                </a:rPr>
                <a:t>-cell function</a:t>
              </a:r>
            </a:p>
          </p:txBody>
        </p:sp>
        <p:sp>
          <p:nvSpPr>
            <p:cNvPr id="25" name="TextBox 24">
              <a:extLst>
                <a:ext uri="{FF2B5EF4-FFF2-40B4-BE49-F238E27FC236}">
                  <a16:creationId xmlns:a16="http://schemas.microsoft.com/office/drawing/2014/main" id="{334BE661-D7C3-4EDC-89E0-A1806F56A0D5}"/>
                </a:ext>
              </a:extLst>
            </p:cNvPr>
            <p:cNvSpPr txBox="1"/>
            <p:nvPr/>
          </p:nvSpPr>
          <p:spPr>
            <a:xfrm>
              <a:off x="5956058" y="2570791"/>
              <a:ext cx="2093846" cy="176074"/>
            </a:xfrm>
            <a:prstGeom prst="rect">
              <a:avLst/>
            </a:prstGeom>
            <a:noFill/>
          </p:spPr>
          <p:txBody>
            <a:bodyPr wrap="square" lIns="0" tIns="0" rIns="0" bIns="0" rtlCol="0">
              <a:spAutoFit/>
            </a:bodyPr>
            <a:lstStyle/>
            <a:p>
              <a:pPr algn="r" defTabSz="685783">
                <a:lnSpc>
                  <a:spcPct val="120000"/>
                </a:lnSpc>
                <a:defRPr/>
              </a:pPr>
              <a:r>
                <a:rPr lang="en-US" sz="1050" err="1">
                  <a:solidFill>
                    <a:srgbClr val="001965"/>
                  </a:solidFill>
                  <a:latin typeface="Arial" panose="020B0604020202020204" pitchFamily="34" charset="0"/>
                  <a:cs typeface="Arial" panose="020B0604020202020204" pitchFamily="34" charset="0"/>
                </a:rPr>
                <a:t>Hyperglycaemia</a:t>
              </a:r>
              <a:endParaRPr lang="en-GB" sz="1050">
                <a:solidFill>
                  <a:srgbClr val="001965"/>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43A33A5F-DE55-47FF-8BAC-E16536696CD0}"/>
                </a:ext>
              </a:extLst>
            </p:cNvPr>
            <p:cNvSpPr txBox="1"/>
            <p:nvPr/>
          </p:nvSpPr>
          <p:spPr>
            <a:xfrm>
              <a:off x="5956058" y="2987713"/>
              <a:ext cx="2093846" cy="176074"/>
            </a:xfrm>
            <a:prstGeom prst="rect">
              <a:avLst/>
            </a:prstGeom>
            <a:noFill/>
          </p:spPr>
          <p:txBody>
            <a:bodyPr wrap="square" lIns="0" tIns="0" rIns="0" bIns="0" rtlCol="0">
              <a:spAutoFit/>
            </a:bodyPr>
            <a:lstStyle/>
            <a:p>
              <a:pPr algn="r" defTabSz="685783">
                <a:lnSpc>
                  <a:spcPct val="120000"/>
                </a:lnSpc>
                <a:defRPr/>
              </a:pPr>
              <a:r>
                <a:rPr lang="en-US" sz="1050">
                  <a:solidFill>
                    <a:srgbClr val="001965"/>
                  </a:solidFill>
                  <a:latin typeface="Arial" panose="020B0604020202020204" pitchFamily="34" charset="0"/>
                  <a:cs typeface="Arial" panose="020B0604020202020204" pitchFamily="34" charset="0"/>
                </a:rPr>
                <a:t>Insulin resistance</a:t>
              </a:r>
              <a:endParaRPr lang="en-GB" sz="1050">
                <a:solidFill>
                  <a:srgbClr val="001965"/>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9B72E795-E1AD-4BB7-BE16-6965884501A1}"/>
                </a:ext>
              </a:extLst>
            </p:cNvPr>
            <p:cNvSpPr txBox="1"/>
            <p:nvPr/>
          </p:nvSpPr>
          <p:spPr>
            <a:xfrm>
              <a:off x="5956058" y="3340895"/>
              <a:ext cx="2093846" cy="176074"/>
            </a:xfrm>
            <a:prstGeom prst="rect">
              <a:avLst/>
            </a:prstGeom>
            <a:noFill/>
          </p:spPr>
          <p:txBody>
            <a:bodyPr wrap="square" lIns="0" tIns="0" rIns="0" bIns="0" rtlCol="0">
              <a:spAutoFit/>
            </a:bodyPr>
            <a:lstStyle/>
            <a:p>
              <a:pPr algn="r" defTabSz="685783">
                <a:lnSpc>
                  <a:spcPct val="120000"/>
                </a:lnSpc>
                <a:defRPr/>
              </a:pPr>
              <a:r>
                <a:rPr lang="en-US" sz="1050" err="1">
                  <a:solidFill>
                    <a:srgbClr val="FFFFFF"/>
                  </a:solidFill>
                  <a:latin typeface="Arial" panose="020B0604020202020204" pitchFamily="34" charset="0"/>
                  <a:cs typeface="Arial" panose="020B0604020202020204" pitchFamily="34" charset="0"/>
                </a:rPr>
                <a:t>Adiposopathy</a:t>
              </a:r>
              <a:endParaRPr lang="en-GB" sz="1050">
                <a:solidFill>
                  <a:srgbClr val="FFFFFF"/>
                </a:solidFill>
                <a:latin typeface="Arial" panose="020B0604020202020204" pitchFamily="34" charset="0"/>
                <a:cs typeface="Arial" panose="020B0604020202020204" pitchFamily="34" charset="0"/>
              </a:endParaRPr>
            </a:p>
          </p:txBody>
        </p:sp>
        <p:sp>
          <p:nvSpPr>
            <p:cNvPr id="36" name="Right Bracket 35">
              <a:extLst>
                <a:ext uri="{FF2B5EF4-FFF2-40B4-BE49-F238E27FC236}">
                  <a16:creationId xmlns:a16="http://schemas.microsoft.com/office/drawing/2014/main" id="{BC3AB617-07AB-4571-A86A-15FECB17091D}"/>
                </a:ext>
              </a:extLst>
            </p:cNvPr>
            <p:cNvSpPr/>
            <p:nvPr/>
          </p:nvSpPr>
          <p:spPr>
            <a:xfrm>
              <a:off x="8479817" y="3605542"/>
              <a:ext cx="34289" cy="1249766"/>
            </a:xfrm>
            <a:prstGeom prst="rightBracket">
              <a:avLst/>
            </a:prstGeom>
            <a:ln w="19050">
              <a:solidFill>
                <a:srgbClr val="3B97DE"/>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783">
                <a:defRPr/>
              </a:pPr>
              <a:endParaRPr lang="en-GB" sz="1350">
                <a:solidFill>
                  <a:srgbClr val="000000"/>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16E3E026-25C6-4650-83C8-0EE925BFC20C}"/>
                </a:ext>
              </a:extLst>
            </p:cNvPr>
            <p:cNvSpPr txBox="1"/>
            <p:nvPr/>
          </p:nvSpPr>
          <p:spPr>
            <a:xfrm>
              <a:off x="8569223" y="4103155"/>
              <a:ext cx="503343" cy="563872"/>
            </a:xfrm>
            <a:prstGeom prst="rect">
              <a:avLst/>
            </a:prstGeom>
            <a:noFill/>
          </p:spPr>
          <p:txBody>
            <a:bodyPr wrap="none" lIns="0" tIns="0" rIns="0" bIns="0" rtlCol="0">
              <a:spAutoFit/>
            </a:bodyPr>
            <a:lstStyle/>
            <a:p>
              <a:pPr defTabSz="685783">
                <a:lnSpc>
                  <a:spcPct val="120000"/>
                </a:lnSpc>
                <a:defRPr/>
              </a:pPr>
              <a:r>
                <a:rPr lang="en-GB" sz="1050" dirty="0">
                  <a:solidFill>
                    <a:srgbClr val="3B97DE"/>
                  </a:solidFill>
                  <a:latin typeface="Arial" panose="020B0604020202020204" pitchFamily="34" charset="0"/>
                  <a:cs typeface="Arial" panose="020B0604020202020204" pitchFamily="34" charset="0"/>
                </a:rPr>
                <a:t>Clinical </a:t>
              </a:r>
              <a:br>
                <a:rPr lang="en-GB" sz="1050" dirty="0">
                  <a:solidFill>
                    <a:srgbClr val="3B97DE"/>
                  </a:solidFill>
                  <a:latin typeface="Arial" panose="020B0604020202020204" pitchFamily="34" charset="0"/>
                  <a:cs typeface="Arial" panose="020B0604020202020204" pitchFamily="34" charset="0"/>
                </a:rPr>
              </a:br>
              <a:r>
                <a:rPr lang="en-GB" sz="1050" dirty="0">
                  <a:solidFill>
                    <a:srgbClr val="3B97DE"/>
                  </a:solidFill>
                  <a:latin typeface="Arial" panose="020B0604020202020204" pitchFamily="34" charset="0"/>
                  <a:cs typeface="Arial" panose="020B0604020202020204" pitchFamily="34" charset="0"/>
                </a:rPr>
                <a:t>disease </a:t>
              </a:r>
            </a:p>
            <a:p>
              <a:pPr defTabSz="685783">
                <a:lnSpc>
                  <a:spcPct val="120000"/>
                </a:lnSpc>
                <a:defRPr/>
              </a:pPr>
              <a:r>
                <a:rPr lang="en-GB" sz="1050" dirty="0">
                  <a:solidFill>
                    <a:srgbClr val="3B97DE"/>
                  </a:solidFill>
                  <a:latin typeface="Arial" panose="020B0604020202020204" pitchFamily="34" charset="0"/>
                  <a:cs typeface="Arial" panose="020B0604020202020204" pitchFamily="34" charset="0"/>
                </a:rPr>
                <a:t>state</a:t>
              </a:r>
            </a:p>
          </p:txBody>
        </p:sp>
        <p:sp>
          <p:nvSpPr>
            <p:cNvPr id="43" name="TextBox 42">
              <a:extLst>
                <a:ext uri="{FF2B5EF4-FFF2-40B4-BE49-F238E27FC236}">
                  <a16:creationId xmlns:a16="http://schemas.microsoft.com/office/drawing/2014/main" id="{047D913B-8B76-489D-AC8F-CB7A4A7C2413}"/>
                </a:ext>
              </a:extLst>
            </p:cNvPr>
            <p:cNvSpPr txBox="1"/>
            <p:nvPr/>
          </p:nvSpPr>
          <p:spPr>
            <a:xfrm>
              <a:off x="1327700" y="2803270"/>
              <a:ext cx="1128515" cy="369973"/>
            </a:xfrm>
            <a:prstGeom prst="rect">
              <a:avLst/>
            </a:prstGeom>
            <a:noFill/>
          </p:spPr>
          <p:txBody>
            <a:bodyPr wrap="none" lIns="0" tIns="0" rIns="0" bIns="0" rtlCol="0">
              <a:spAutoFit/>
            </a:bodyPr>
            <a:lstStyle/>
            <a:p>
              <a:pPr algn="r" defTabSz="685783">
                <a:lnSpc>
                  <a:spcPct val="120000"/>
                </a:lnSpc>
                <a:defRPr/>
              </a:pPr>
              <a:r>
                <a:rPr lang="en-GB" sz="1050">
                  <a:solidFill>
                    <a:srgbClr val="2A918B"/>
                  </a:solidFill>
                  <a:latin typeface="Arial" panose="020B0604020202020204" pitchFamily="34" charset="0"/>
                  <a:cs typeface="Arial" panose="020B0604020202020204" pitchFamily="34" charset="0"/>
                </a:rPr>
                <a:t>Pathophysiological</a:t>
              </a:r>
              <a:br>
                <a:rPr lang="en-GB" sz="1050">
                  <a:solidFill>
                    <a:srgbClr val="2A918B"/>
                  </a:solidFill>
                  <a:latin typeface="Arial" panose="020B0604020202020204" pitchFamily="34" charset="0"/>
                  <a:cs typeface="Arial" panose="020B0604020202020204" pitchFamily="34" charset="0"/>
                </a:rPr>
              </a:br>
              <a:r>
                <a:rPr lang="en-GB" sz="1050">
                  <a:solidFill>
                    <a:srgbClr val="2A918B"/>
                  </a:solidFill>
                  <a:latin typeface="Arial" panose="020B0604020202020204" pitchFamily="34" charset="0"/>
                  <a:cs typeface="Arial" panose="020B0604020202020204" pitchFamily="34" charset="0"/>
                </a:rPr>
                <a:t>disease state</a:t>
              </a:r>
            </a:p>
          </p:txBody>
        </p:sp>
        <p:sp>
          <p:nvSpPr>
            <p:cNvPr id="45" name="Right Bracket 44">
              <a:extLst>
                <a:ext uri="{FF2B5EF4-FFF2-40B4-BE49-F238E27FC236}">
                  <a16:creationId xmlns:a16="http://schemas.microsoft.com/office/drawing/2014/main" id="{0D7A6F59-8EF7-4399-B7D1-9B6CC8B07906}"/>
                </a:ext>
              </a:extLst>
            </p:cNvPr>
            <p:cNvSpPr/>
            <p:nvPr/>
          </p:nvSpPr>
          <p:spPr>
            <a:xfrm flipH="1">
              <a:off x="2508384" y="2444618"/>
              <a:ext cx="34289" cy="1132350"/>
            </a:xfrm>
            <a:prstGeom prst="rightBracket">
              <a:avLst/>
            </a:prstGeom>
            <a:ln w="1905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783">
                <a:defRPr/>
              </a:pPr>
              <a:endParaRPr lang="en-GB" sz="1350">
                <a:solidFill>
                  <a:srgbClr val="000000"/>
                </a:solidFill>
                <a:latin typeface="Arial" panose="020B0604020202020204" pitchFamily="34" charset="0"/>
                <a:cs typeface="Arial" panose="020B0604020202020204" pitchFamily="34" charset="0"/>
              </a:endParaRPr>
            </a:p>
          </p:txBody>
        </p:sp>
        <p:sp>
          <p:nvSpPr>
            <p:cNvPr id="48" name="Right Bracket 47">
              <a:extLst>
                <a:ext uri="{FF2B5EF4-FFF2-40B4-BE49-F238E27FC236}">
                  <a16:creationId xmlns:a16="http://schemas.microsoft.com/office/drawing/2014/main" id="{3DCE8908-9047-4636-AC46-0492D2BA4D26}"/>
                </a:ext>
              </a:extLst>
            </p:cNvPr>
            <p:cNvSpPr/>
            <p:nvPr/>
          </p:nvSpPr>
          <p:spPr>
            <a:xfrm flipH="1">
              <a:off x="2508382" y="3862935"/>
              <a:ext cx="50937" cy="1856417"/>
            </a:xfrm>
            <a:prstGeom prst="rightBracket">
              <a:avLst/>
            </a:prstGeom>
            <a:ln w="19050">
              <a:solidFill>
                <a:srgbClr val="939AA7"/>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783">
                <a:defRPr/>
              </a:pPr>
              <a:endParaRPr lang="en-GB" sz="1350">
                <a:solidFill>
                  <a:srgbClr val="000000"/>
                </a:solidFill>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74C54AC6-D9A6-486B-B7D2-AB1367E0A885}"/>
                </a:ext>
              </a:extLst>
            </p:cNvPr>
            <p:cNvSpPr txBox="1"/>
            <p:nvPr/>
          </p:nvSpPr>
          <p:spPr>
            <a:xfrm>
              <a:off x="1917606" y="4684871"/>
              <a:ext cx="538609" cy="369973"/>
            </a:xfrm>
            <a:prstGeom prst="rect">
              <a:avLst/>
            </a:prstGeom>
            <a:noFill/>
          </p:spPr>
          <p:txBody>
            <a:bodyPr wrap="none" lIns="0" tIns="0" rIns="0" bIns="0" rtlCol="0">
              <a:spAutoFit/>
            </a:bodyPr>
            <a:lstStyle/>
            <a:p>
              <a:pPr algn="r" defTabSz="685783">
                <a:lnSpc>
                  <a:spcPct val="120000"/>
                </a:lnSpc>
                <a:defRPr/>
              </a:pPr>
              <a:r>
                <a:rPr lang="en-GB" sz="1050">
                  <a:solidFill>
                    <a:srgbClr val="939AA7"/>
                  </a:solidFill>
                  <a:latin typeface="Arial" panose="020B0604020202020204" pitchFamily="34" charset="0"/>
                  <a:cs typeface="Arial" panose="020B0604020202020204" pitchFamily="34" charset="0"/>
                </a:rPr>
                <a:t>Goals of </a:t>
              </a:r>
              <a:br>
                <a:rPr lang="en-GB" sz="1050">
                  <a:solidFill>
                    <a:srgbClr val="939AA7"/>
                  </a:solidFill>
                  <a:latin typeface="Arial" panose="020B0604020202020204" pitchFamily="34" charset="0"/>
                  <a:cs typeface="Arial" panose="020B0604020202020204" pitchFamily="34" charset="0"/>
                </a:rPr>
              </a:br>
              <a:r>
                <a:rPr lang="en-GB" sz="1050">
                  <a:solidFill>
                    <a:srgbClr val="939AA7"/>
                  </a:solidFill>
                  <a:latin typeface="Arial" panose="020B0604020202020204" pitchFamily="34" charset="0"/>
                  <a:cs typeface="Arial" panose="020B0604020202020204" pitchFamily="34" charset="0"/>
                </a:rPr>
                <a:t>therapy</a:t>
              </a:r>
            </a:p>
          </p:txBody>
        </p:sp>
      </p:grpSp>
    </p:spTree>
    <p:extLst>
      <p:ext uri="{BB962C8B-B14F-4D97-AF65-F5344CB8AC3E}">
        <p14:creationId xmlns:p14="http://schemas.microsoft.com/office/powerpoint/2010/main" val="993917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1615DF-D6E7-A3A6-7204-2232C0BB5F55}"/>
              </a:ext>
            </a:extLst>
          </p:cNvPr>
          <p:cNvSpPr>
            <a:spLocks noGrp="1"/>
          </p:cNvSpPr>
          <p:nvPr>
            <p:ph type="title"/>
          </p:nvPr>
        </p:nvSpPr>
        <p:spPr/>
        <p:txBody>
          <a:bodyPr>
            <a:normAutofit/>
          </a:bodyPr>
          <a:lstStyle/>
          <a:p>
            <a:r>
              <a:rPr lang="it-IT" dirty="0"/>
              <a:t>Terapia  del diabete: principio N.3</a:t>
            </a:r>
          </a:p>
        </p:txBody>
      </p:sp>
      <p:sp>
        <p:nvSpPr>
          <p:cNvPr id="3" name="Segnaposto contenuto 2">
            <a:extLst>
              <a:ext uri="{FF2B5EF4-FFF2-40B4-BE49-F238E27FC236}">
                <a16:creationId xmlns:a16="http://schemas.microsoft.com/office/drawing/2014/main" id="{35A3BC67-D31F-E13F-0D8D-352EAFEB9A6D}"/>
              </a:ext>
            </a:extLst>
          </p:cNvPr>
          <p:cNvSpPr>
            <a:spLocks noGrp="1"/>
          </p:cNvSpPr>
          <p:nvPr>
            <p:ph idx="1"/>
          </p:nvPr>
        </p:nvSpPr>
        <p:spPr>
          <a:xfrm>
            <a:off x="457200" y="1844825"/>
            <a:ext cx="8229600" cy="4738538"/>
          </a:xfrm>
        </p:spPr>
        <p:txBody>
          <a:bodyPr>
            <a:normAutofit/>
          </a:bodyPr>
          <a:lstStyle/>
          <a:p>
            <a:pPr marL="0" indent="0">
              <a:buNone/>
            </a:pPr>
            <a:r>
              <a:rPr lang="it-IT" sz="2800" dirty="0"/>
              <a:t>La glicemia alta è pericolosa. </a:t>
            </a:r>
          </a:p>
          <a:p>
            <a:pPr marL="0" indent="0">
              <a:buNone/>
            </a:pPr>
            <a:endParaRPr lang="it-IT" sz="2800" dirty="0"/>
          </a:p>
          <a:p>
            <a:pPr marL="0" indent="0">
              <a:buNone/>
            </a:pPr>
            <a:r>
              <a:rPr lang="it-IT" sz="2800" dirty="0"/>
              <a:t>Dobbiamo normalizzarla </a:t>
            </a:r>
          </a:p>
          <a:p>
            <a:pPr marL="0" indent="0">
              <a:buNone/>
            </a:pPr>
            <a:r>
              <a:rPr lang="it-IT" sz="2800" dirty="0"/>
              <a:t>(ma non abbassarla troppo)</a:t>
            </a:r>
          </a:p>
        </p:txBody>
      </p:sp>
    </p:spTree>
    <p:extLst>
      <p:ext uri="{BB962C8B-B14F-4D97-AF65-F5344CB8AC3E}">
        <p14:creationId xmlns:p14="http://schemas.microsoft.com/office/powerpoint/2010/main" val="817750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0466" name="Group 2"/>
          <p:cNvGrpSpPr>
            <a:grpSpLocks/>
          </p:cNvGrpSpPr>
          <p:nvPr/>
        </p:nvGrpSpPr>
        <p:grpSpPr bwMode="auto">
          <a:xfrm>
            <a:off x="709613" y="4281490"/>
            <a:ext cx="4864100" cy="1400175"/>
            <a:chOff x="447" y="2571"/>
            <a:chExt cx="3064" cy="882"/>
          </a:xfrm>
        </p:grpSpPr>
        <p:sp>
          <p:nvSpPr>
            <p:cNvPr id="190512" name="Freeform 3"/>
            <p:cNvSpPr>
              <a:spLocks/>
            </p:cNvSpPr>
            <p:nvPr/>
          </p:nvSpPr>
          <p:spPr bwMode="auto">
            <a:xfrm rot="943629">
              <a:off x="447" y="2689"/>
              <a:ext cx="3064" cy="764"/>
            </a:xfrm>
            <a:custGeom>
              <a:avLst/>
              <a:gdLst>
                <a:gd name="T0" fmla="*/ 56 w 2747"/>
                <a:gd name="T1" fmla="*/ 0 h 1131"/>
                <a:gd name="T2" fmla="*/ 4743 w 2747"/>
                <a:gd name="T3" fmla="*/ 64 h 1131"/>
                <a:gd name="T4" fmla="*/ 4734 w 2747"/>
                <a:gd name="T5" fmla="*/ 159 h 1131"/>
                <a:gd name="T6" fmla="*/ 0 w 2747"/>
                <a:gd name="T7" fmla="*/ 3 h 1131"/>
                <a:gd name="T8" fmla="*/ 56 w 2747"/>
                <a:gd name="T9" fmla="*/ 0 h 11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7" h="1131">
                  <a:moveTo>
                    <a:pt x="32" y="0"/>
                  </a:moveTo>
                  <a:lnTo>
                    <a:pt x="2747" y="458"/>
                  </a:lnTo>
                  <a:lnTo>
                    <a:pt x="2742" y="1131"/>
                  </a:lnTo>
                  <a:lnTo>
                    <a:pt x="0" y="26"/>
                  </a:lnTo>
                  <a:lnTo>
                    <a:pt x="32" y="0"/>
                  </a:lnTo>
                  <a:close/>
                </a:path>
              </a:pathLst>
            </a:custGeom>
            <a:solidFill>
              <a:srgbClr val="C9C9FF"/>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a:ea typeface="+mn-ea"/>
                <a:cs typeface="+mn-cs"/>
              </a:endParaRPr>
            </a:p>
          </p:txBody>
        </p:sp>
        <p:sp>
          <p:nvSpPr>
            <p:cNvPr id="190513" name="Line 4"/>
            <p:cNvSpPr>
              <a:spLocks noChangeShapeType="1"/>
            </p:cNvSpPr>
            <p:nvPr/>
          </p:nvSpPr>
          <p:spPr bwMode="auto">
            <a:xfrm rot="38969">
              <a:off x="1150" y="2571"/>
              <a:ext cx="1547" cy="684"/>
            </a:xfrm>
            <a:prstGeom prst="line">
              <a:avLst/>
            </a:prstGeom>
            <a:noFill/>
            <a:ln w="28575">
              <a:solidFill>
                <a:srgbClr val="0062C5"/>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90467" name="Group 5"/>
          <p:cNvGrpSpPr>
            <a:grpSpLocks/>
          </p:cNvGrpSpPr>
          <p:nvPr/>
        </p:nvGrpSpPr>
        <p:grpSpPr bwMode="auto">
          <a:xfrm>
            <a:off x="1082675" y="1851027"/>
            <a:ext cx="4510088" cy="1509713"/>
            <a:chOff x="682" y="1040"/>
            <a:chExt cx="2841" cy="951"/>
          </a:xfrm>
        </p:grpSpPr>
        <p:sp>
          <p:nvSpPr>
            <p:cNvPr id="190510" name="Freeform 6"/>
            <p:cNvSpPr>
              <a:spLocks/>
            </p:cNvSpPr>
            <p:nvPr/>
          </p:nvSpPr>
          <p:spPr bwMode="auto">
            <a:xfrm rot="-420076">
              <a:off x="682" y="1040"/>
              <a:ext cx="2841" cy="951"/>
            </a:xfrm>
            <a:custGeom>
              <a:avLst/>
              <a:gdLst>
                <a:gd name="T0" fmla="*/ 0 w 2726"/>
                <a:gd name="T1" fmla="*/ 206 h 1387"/>
                <a:gd name="T2" fmla="*/ 3128 w 2726"/>
                <a:gd name="T3" fmla="*/ 0 h 1387"/>
                <a:gd name="T4" fmla="*/ 3352 w 2726"/>
                <a:gd name="T5" fmla="*/ 104 h 1387"/>
                <a:gd name="T6" fmla="*/ 27 w 2726"/>
                <a:gd name="T7" fmla="*/ 210 h 1387"/>
                <a:gd name="T8" fmla="*/ 0 w 2726"/>
                <a:gd name="T9" fmla="*/ 206 h 13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26" h="1387">
                  <a:moveTo>
                    <a:pt x="0" y="1360"/>
                  </a:moveTo>
                  <a:lnTo>
                    <a:pt x="2544" y="0"/>
                  </a:lnTo>
                  <a:lnTo>
                    <a:pt x="2726" y="683"/>
                  </a:lnTo>
                  <a:lnTo>
                    <a:pt x="22" y="1387"/>
                  </a:lnTo>
                  <a:lnTo>
                    <a:pt x="0" y="1360"/>
                  </a:lnTo>
                  <a:close/>
                </a:path>
              </a:pathLst>
            </a:custGeom>
            <a:solidFill>
              <a:srgbClr val="C9C9FF"/>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a:ea typeface="+mn-ea"/>
                <a:cs typeface="+mn-cs"/>
              </a:endParaRPr>
            </a:p>
          </p:txBody>
        </p:sp>
        <p:sp>
          <p:nvSpPr>
            <p:cNvPr id="190511" name="Line 7"/>
            <p:cNvSpPr>
              <a:spLocks noChangeShapeType="1"/>
            </p:cNvSpPr>
            <p:nvPr/>
          </p:nvSpPr>
          <p:spPr bwMode="auto">
            <a:xfrm rot="21179924" flipV="1">
              <a:off x="1169" y="1447"/>
              <a:ext cx="1587" cy="430"/>
            </a:xfrm>
            <a:prstGeom prst="line">
              <a:avLst/>
            </a:prstGeom>
            <a:noFill/>
            <a:ln w="28575">
              <a:solidFill>
                <a:srgbClr val="0062C5"/>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90468" name="Group 8"/>
          <p:cNvGrpSpPr>
            <a:grpSpLocks/>
          </p:cNvGrpSpPr>
          <p:nvPr/>
        </p:nvGrpSpPr>
        <p:grpSpPr bwMode="auto">
          <a:xfrm>
            <a:off x="1074739" y="2911477"/>
            <a:ext cx="4300537" cy="735013"/>
            <a:chOff x="677" y="1708"/>
            <a:chExt cx="2709" cy="463"/>
          </a:xfrm>
        </p:grpSpPr>
        <p:sp>
          <p:nvSpPr>
            <p:cNvPr id="190508" name="Freeform 9"/>
            <p:cNvSpPr>
              <a:spLocks/>
            </p:cNvSpPr>
            <p:nvPr/>
          </p:nvSpPr>
          <p:spPr bwMode="auto">
            <a:xfrm rot="-498083">
              <a:off x="677" y="1708"/>
              <a:ext cx="2709" cy="463"/>
            </a:xfrm>
            <a:custGeom>
              <a:avLst/>
              <a:gdLst>
                <a:gd name="T0" fmla="*/ 0 w 2747"/>
                <a:gd name="T1" fmla="*/ 57 h 694"/>
                <a:gd name="T2" fmla="*/ 2563 w 2747"/>
                <a:gd name="T3" fmla="*/ 0 h 694"/>
                <a:gd name="T4" fmla="*/ 2558 w 2747"/>
                <a:gd name="T5" fmla="*/ 91 h 694"/>
                <a:gd name="T6" fmla="*/ 6 w 2747"/>
                <a:gd name="T7" fmla="*/ 61 h 694"/>
                <a:gd name="T8" fmla="*/ 0 w 2747"/>
                <a:gd name="T9" fmla="*/ 57 h 6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7" h="694">
                  <a:moveTo>
                    <a:pt x="0" y="427"/>
                  </a:moveTo>
                  <a:lnTo>
                    <a:pt x="2747" y="0"/>
                  </a:lnTo>
                  <a:lnTo>
                    <a:pt x="2742" y="694"/>
                  </a:lnTo>
                  <a:lnTo>
                    <a:pt x="6" y="459"/>
                  </a:lnTo>
                  <a:lnTo>
                    <a:pt x="0" y="427"/>
                  </a:lnTo>
                  <a:close/>
                </a:path>
              </a:pathLst>
            </a:custGeom>
            <a:solidFill>
              <a:srgbClr val="C9C9FF"/>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a:ea typeface="+mn-ea"/>
                <a:cs typeface="+mn-cs"/>
              </a:endParaRPr>
            </a:p>
          </p:txBody>
        </p:sp>
        <p:sp>
          <p:nvSpPr>
            <p:cNvPr id="190509" name="Line 10"/>
            <p:cNvSpPr>
              <a:spLocks noChangeShapeType="1"/>
            </p:cNvSpPr>
            <p:nvPr/>
          </p:nvSpPr>
          <p:spPr bwMode="auto">
            <a:xfrm rot="21101917" flipV="1">
              <a:off x="1157" y="1956"/>
              <a:ext cx="1627" cy="46"/>
            </a:xfrm>
            <a:prstGeom prst="line">
              <a:avLst/>
            </a:prstGeom>
            <a:noFill/>
            <a:ln w="28575">
              <a:solidFill>
                <a:srgbClr val="0062C5"/>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90469" name="Group 11"/>
          <p:cNvGrpSpPr>
            <a:grpSpLocks/>
          </p:cNvGrpSpPr>
          <p:nvPr/>
        </p:nvGrpSpPr>
        <p:grpSpPr bwMode="auto">
          <a:xfrm>
            <a:off x="1081088" y="3429000"/>
            <a:ext cx="4259262" cy="1238250"/>
            <a:chOff x="681" y="2034"/>
            <a:chExt cx="2683" cy="780"/>
          </a:xfrm>
        </p:grpSpPr>
        <p:sp>
          <p:nvSpPr>
            <p:cNvPr id="190506" name="Freeform 12"/>
            <p:cNvSpPr>
              <a:spLocks/>
            </p:cNvSpPr>
            <p:nvPr/>
          </p:nvSpPr>
          <p:spPr bwMode="auto">
            <a:xfrm rot="-487159">
              <a:off x="681" y="2034"/>
              <a:ext cx="2683" cy="780"/>
            </a:xfrm>
            <a:custGeom>
              <a:avLst/>
              <a:gdLst>
                <a:gd name="T0" fmla="*/ 27 w 2747"/>
                <a:gd name="T1" fmla="*/ 0 h 1131"/>
                <a:gd name="T2" fmla="*/ 2441 w 2747"/>
                <a:gd name="T3" fmla="*/ 71 h 1131"/>
                <a:gd name="T4" fmla="*/ 2437 w 2747"/>
                <a:gd name="T5" fmla="*/ 177 h 1131"/>
                <a:gd name="T6" fmla="*/ 0 w 2747"/>
                <a:gd name="T7" fmla="*/ 4 h 1131"/>
                <a:gd name="T8" fmla="*/ 27 w 2747"/>
                <a:gd name="T9" fmla="*/ 0 h 11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7" h="1131">
                  <a:moveTo>
                    <a:pt x="32" y="0"/>
                  </a:moveTo>
                  <a:lnTo>
                    <a:pt x="2747" y="458"/>
                  </a:lnTo>
                  <a:lnTo>
                    <a:pt x="2742" y="1131"/>
                  </a:lnTo>
                  <a:lnTo>
                    <a:pt x="0" y="26"/>
                  </a:lnTo>
                  <a:lnTo>
                    <a:pt x="32" y="0"/>
                  </a:lnTo>
                  <a:close/>
                </a:path>
              </a:pathLst>
            </a:custGeom>
            <a:solidFill>
              <a:srgbClr val="C9C9FF"/>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a:ea typeface="+mn-ea"/>
                <a:cs typeface="+mn-cs"/>
              </a:endParaRPr>
            </a:p>
          </p:txBody>
        </p:sp>
        <p:sp>
          <p:nvSpPr>
            <p:cNvPr id="190507" name="Line 13"/>
            <p:cNvSpPr>
              <a:spLocks noChangeShapeType="1"/>
            </p:cNvSpPr>
            <p:nvPr/>
          </p:nvSpPr>
          <p:spPr bwMode="auto">
            <a:xfrm rot="-487159">
              <a:off x="1183" y="2150"/>
              <a:ext cx="1566" cy="301"/>
            </a:xfrm>
            <a:prstGeom prst="line">
              <a:avLst/>
            </a:prstGeom>
            <a:noFill/>
            <a:ln w="28575">
              <a:solidFill>
                <a:srgbClr val="0062C5"/>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0470" name="Rectangle 14"/>
          <p:cNvSpPr>
            <a:spLocks noGrp="1" noChangeArrowheads="1"/>
          </p:cNvSpPr>
          <p:nvPr>
            <p:ph type="title"/>
          </p:nvPr>
        </p:nvSpPr>
        <p:spPr>
          <a:xfrm>
            <a:off x="227013" y="738188"/>
            <a:ext cx="8916987" cy="869950"/>
          </a:xfrm>
        </p:spPr>
        <p:txBody>
          <a:bodyPr>
            <a:normAutofit fontScale="90000"/>
          </a:bodyPr>
          <a:lstStyle/>
          <a:p>
            <a:pPr algn="l"/>
            <a:r>
              <a:rPr lang="en-GB" altLang="it-IT">
                <a:solidFill>
                  <a:srgbClr val="FF0000"/>
                </a:solidFill>
                <a:ea typeface="ＭＳ Ｐゴシック" pitchFamily="34" charset="-128"/>
              </a:rPr>
              <a:t>UKPDS: Una riduzione dell’HbA1c è associata a una riduzione delle complicanze</a:t>
            </a:r>
          </a:p>
        </p:txBody>
      </p:sp>
      <p:sp>
        <p:nvSpPr>
          <p:cNvPr id="190471" name="Text Box 15"/>
          <p:cNvSpPr txBox="1">
            <a:spLocks noChangeArrowheads="1"/>
          </p:cNvSpPr>
          <p:nvPr/>
        </p:nvSpPr>
        <p:spPr bwMode="auto">
          <a:xfrm>
            <a:off x="6454775" y="3636963"/>
            <a:ext cx="18319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News Gothic MT" charset="0"/>
                <a:cs typeface="Arial" charset="0"/>
              </a:defRPr>
            </a:lvl1pPr>
            <a:lvl2pPr marL="742950" indent="-285750" eaLnBrk="0" hangingPunct="0">
              <a:defRPr>
                <a:solidFill>
                  <a:schemeClr val="tx1"/>
                </a:solidFill>
                <a:latin typeface="News Gothic MT" charset="0"/>
                <a:cs typeface="Arial" charset="0"/>
              </a:defRPr>
            </a:lvl2pPr>
            <a:lvl3pPr marL="1143000" indent="-228600" eaLnBrk="0" hangingPunct="0">
              <a:defRPr>
                <a:solidFill>
                  <a:schemeClr val="tx1"/>
                </a:solidFill>
                <a:latin typeface="News Gothic MT" charset="0"/>
                <a:cs typeface="Arial" charset="0"/>
              </a:defRPr>
            </a:lvl3pPr>
            <a:lvl4pPr marL="1600200" indent="-228600" eaLnBrk="0" hangingPunct="0">
              <a:defRPr>
                <a:solidFill>
                  <a:schemeClr val="tx1"/>
                </a:solidFill>
                <a:latin typeface="News Gothic MT" charset="0"/>
                <a:cs typeface="Arial" charset="0"/>
              </a:defRPr>
            </a:lvl4pPr>
            <a:lvl5pPr marL="2057400" indent="-228600" eaLnBrk="0" hangingPunct="0">
              <a:defRPr>
                <a:solidFill>
                  <a:schemeClr val="tx1"/>
                </a:solidFill>
                <a:latin typeface="News Gothic MT" charset="0"/>
                <a:cs typeface="Arial" charset="0"/>
              </a:defRPr>
            </a:lvl5pPr>
            <a:lvl6pPr marL="2514600" indent="-228600" eaLnBrk="0" fontAlgn="base" hangingPunct="0">
              <a:spcBef>
                <a:spcPct val="0"/>
              </a:spcBef>
              <a:spcAft>
                <a:spcPct val="0"/>
              </a:spcAft>
              <a:defRPr>
                <a:solidFill>
                  <a:schemeClr val="tx1"/>
                </a:solidFill>
                <a:latin typeface="News Gothic MT" charset="0"/>
                <a:cs typeface="Arial" charset="0"/>
              </a:defRPr>
            </a:lvl6pPr>
            <a:lvl7pPr marL="2971800" indent="-228600" eaLnBrk="0" fontAlgn="base" hangingPunct="0">
              <a:spcBef>
                <a:spcPct val="0"/>
              </a:spcBef>
              <a:spcAft>
                <a:spcPct val="0"/>
              </a:spcAft>
              <a:defRPr>
                <a:solidFill>
                  <a:schemeClr val="tx1"/>
                </a:solidFill>
                <a:latin typeface="News Gothic MT" charset="0"/>
                <a:cs typeface="Arial" charset="0"/>
              </a:defRPr>
            </a:lvl7pPr>
            <a:lvl8pPr marL="3429000" indent="-228600" eaLnBrk="0" fontAlgn="base" hangingPunct="0">
              <a:spcBef>
                <a:spcPct val="0"/>
              </a:spcBef>
              <a:spcAft>
                <a:spcPct val="0"/>
              </a:spcAft>
              <a:defRPr>
                <a:solidFill>
                  <a:schemeClr val="tx1"/>
                </a:solidFill>
                <a:latin typeface="News Gothic MT" charset="0"/>
                <a:cs typeface="Arial" charset="0"/>
              </a:defRPr>
            </a:lvl8pPr>
            <a:lvl9pPr marL="3886200" indent="-228600" eaLnBrk="0" fontAlgn="base" hangingPunct="0">
              <a:spcBef>
                <a:spcPct val="0"/>
              </a:spcBef>
              <a:spcAft>
                <a:spcPct val="0"/>
              </a:spcAft>
              <a:defRPr>
                <a:solidFill>
                  <a:schemeClr val="tx1"/>
                </a:solidFill>
                <a:latin typeface="News Gothic MT" charset="0"/>
                <a:cs typeface="Arial" charset="0"/>
              </a:defRPr>
            </a:lvl9pPr>
          </a:lstStyle>
          <a:p>
            <a:pPr marL="0" marR="0" lvl="0" indent="0" algn="l" defTabSz="914400" rtl="0" eaLnBrk="0" fontAlgn="auto" latinLnBrk="0" hangingPunct="0">
              <a:lnSpc>
                <a:spcPct val="100000"/>
              </a:lnSpc>
              <a:spcBef>
                <a:spcPct val="50000"/>
              </a:spcBef>
              <a:spcAft>
                <a:spcPts val="0"/>
              </a:spcAft>
              <a:buClrTx/>
              <a:buSzTx/>
              <a:buFontTx/>
              <a:buNone/>
              <a:tabLst/>
              <a:defRPr/>
            </a:pPr>
            <a:r>
              <a:rPr kumimoji="0" lang="en-GB" altLang="it-IT" sz="1800" b="1" i="0" u="none" strike="noStrike" kern="1200" cap="none" spc="0" normalizeH="0" baseline="0" noProof="0">
                <a:ln>
                  <a:noFill/>
                </a:ln>
                <a:solidFill>
                  <a:prstClr val="black"/>
                </a:solidFill>
                <a:effectLst/>
                <a:uLnTx/>
                <a:uFillTx/>
                <a:latin typeface="News Gothic MT" charset="0"/>
                <a:ea typeface="+mn-ea"/>
                <a:cs typeface="Arial" charset="0"/>
              </a:rPr>
              <a:t>Deaths related to diabetes*</a:t>
            </a:r>
          </a:p>
        </p:txBody>
      </p:sp>
      <p:grpSp>
        <p:nvGrpSpPr>
          <p:cNvPr id="190472" name="Group 16"/>
          <p:cNvGrpSpPr>
            <a:grpSpLocks/>
          </p:cNvGrpSpPr>
          <p:nvPr/>
        </p:nvGrpSpPr>
        <p:grpSpPr bwMode="auto">
          <a:xfrm>
            <a:off x="4867276" y="3600450"/>
            <a:ext cx="1693863" cy="781050"/>
            <a:chOff x="3321" y="2142"/>
            <a:chExt cx="1156" cy="492"/>
          </a:xfrm>
        </p:grpSpPr>
        <p:pic>
          <p:nvPicPr>
            <p:cNvPr id="190503" name="Picture 17"/>
            <p:cNvPicPr>
              <a:picLocks noChangeAspect="1" noChangeArrowheads="1"/>
            </p:cNvPicPr>
            <p:nvPr/>
          </p:nvPicPr>
          <p:blipFill>
            <a:blip r:embed="rId3">
              <a:clrChange>
                <a:clrFrom>
                  <a:srgbClr val="003466"/>
                </a:clrFrom>
                <a:clrTo>
                  <a:srgbClr val="003466">
                    <a:alpha val="0"/>
                  </a:srgbClr>
                </a:clrTo>
              </a:clrChange>
              <a:extLst>
                <a:ext uri="{28A0092B-C50C-407E-A947-70E740481C1C}">
                  <a14:useLocalDpi xmlns:a14="http://schemas.microsoft.com/office/drawing/2010/main" val="0"/>
                </a:ext>
              </a:extLst>
            </a:blip>
            <a:srcRect/>
            <a:stretch>
              <a:fillRect/>
            </a:stretch>
          </p:blipFill>
          <p:spPr bwMode="auto">
            <a:xfrm>
              <a:off x="3794" y="2155"/>
              <a:ext cx="683" cy="4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8866" name="AutoShape 18"/>
            <p:cNvSpPr>
              <a:spLocks noChangeArrowheads="1"/>
            </p:cNvSpPr>
            <p:nvPr/>
          </p:nvSpPr>
          <p:spPr bwMode="auto">
            <a:xfrm>
              <a:off x="3321" y="2142"/>
              <a:ext cx="761" cy="492"/>
            </a:xfrm>
            <a:prstGeom prst="downArrow">
              <a:avLst>
                <a:gd name="adj1" fmla="val 50000"/>
                <a:gd name="adj2" fmla="val 25000"/>
              </a:avLst>
            </a:prstGeom>
            <a:gradFill rotWithShape="0">
              <a:gsLst>
                <a:gs pos="0">
                  <a:schemeClr val="folHlink"/>
                </a:gs>
                <a:gs pos="100000">
                  <a:schemeClr val="folHlink">
                    <a:gamma/>
                    <a:shade val="46275"/>
                    <a:invGamma/>
                  </a:schemeClr>
                </a:gs>
              </a:gsLst>
              <a:lin ang="18900000" scaled="1"/>
            </a:gra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107763" dir="2700000" algn="ctr" rotWithShape="0">
                      <a:schemeClr val="tx1">
                        <a:alpha val="50000"/>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a:ea typeface="+mn-ea"/>
                <a:cs typeface="+mn-cs"/>
              </a:endParaRPr>
            </a:p>
          </p:txBody>
        </p:sp>
        <p:sp>
          <p:nvSpPr>
            <p:cNvPr id="190505" name="Text Box 19"/>
            <p:cNvSpPr txBox="1">
              <a:spLocks noChangeArrowheads="1"/>
            </p:cNvSpPr>
            <p:nvPr/>
          </p:nvSpPr>
          <p:spPr bwMode="auto">
            <a:xfrm>
              <a:off x="3326" y="2235"/>
              <a:ext cx="77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News Gothic MT" charset="0"/>
                  <a:cs typeface="Arial" charset="0"/>
                </a:defRPr>
              </a:lvl1pPr>
              <a:lvl2pPr marL="742950" indent="-285750" eaLnBrk="0" hangingPunct="0">
                <a:defRPr>
                  <a:solidFill>
                    <a:schemeClr val="tx1"/>
                  </a:solidFill>
                  <a:latin typeface="News Gothic MT" charset="0"/>
                  <a:cs typeface="Arial" charset="0"/>
                </a:defRPr>
              </a:lvl2pPr>
              <a:lvl3pPr marL="1143000" indent="-228600" eaLnBrk="0" hangingPunct="0">
                <a:defRPr>
                  <a:solidFill>
                    <a:schemeClr val="tx1"/>
                  </a:solidFill>
                  <a:latin typeface="News Gothic MT" charset="0"/>
                  <a:cs typeface="Arial" charset="0"/>
                </a:defRPr>
              </a:lvl3pPr>
              <a:lvl4pPr marL="1600200" indent="-228600" eaLnBrk="0" hangingPunct="0">
                <a:defRPr>
                  <a:solidFill>
                    <a:schemeClr val="tx1"/>
                  </a:solidFill>
                  <a:latin typeface="News Gothic MT" charset="0"/>
                  <a:cs typeface="Arial" charset="0"/>
                </a:defRPr>
              </a:lvl4pPr>
              <a:lvl5pPr marL="2057400" indent="-228600" eaLnBrk="0" hangingPunct="0">
                <a:defRPr>
                  <a:solidFill>
                    <a:schemeClr val="tx1"/>
                  </a:solidFill>
                  <a:latin typeface="News Gothic MT" charset="0"/>
                  <a:cs typeface="Arial" charset="0"/>
                </a:defRPr>
              </a:lvl5pPr>
              <a:lvl6pPr marL="2514600" indent="-228600" eaLnBrk="0" fontAlgn="base" hangingPunct="0">
                <a:spcBef>
                  <a:spcPct val="0"/>
                </a:spcBef>
                <a:spcAft>
                  <a:spcPct val="0"/>
                </a:spcAft>
                <a:defRPr>
                  <a:solidFill>
                    <a:schemeClr val="tx1"/>
                  </a:solidFill>
                  <a:latin typeface="News Gothic MT" charset="0"/>
                  <a:cs typeface="Arial" charset="0"/>
                </a:defRPr>
              </a:lvl6pPr>
              <a:lvl7pPr marL="2971800" indent="-228600" eaLnBrk="0" fontAlgn="base" hangingPunct="0">
                <a:spcBef>
                  <a:spcPct val="0"/>
                </a:spcBef>
                <a:spcAft>
                  <a:spcPct val="0"/>
                </a:spcAft>
                <a:defRPr>
                  <a:solidFill>
                    <a:schemeClr val="tx1"/>
                  </a:solidFill>
                  <a:latin typeface="News Gothic MT" charset="0"/>
                  <a:cs typeface="Arial" charset="0"/>
                </a:defRPr>
              </a:lvl7pPr>
              <a:lvl8pPr marL="3429000" indent="-228600" eaLnBrk="0" fontAlgn="base" hangingPunct="0">
                <a:spcBef>
                  <a:spcPct val="0"/>
                </a:spcBef>
                <a:spcAft>
                  <a:spcPct val="0"/>
                </a:spcAft>
                <a:defRPr>
                  <a:solidFill>
                    <a:schemeClr val="tx1"/>
                  </a:solidFill>
                  <a:latin typeface="News Gothic MT" charset="0"/>
                  <a:cs typeface="Arial" charset="0"/>
                </a:defRPr>
              </a:lvl8pPr>
              <a:lvl9pPr marL="3886200" indent="-228600" eaLnBrk="0" fontAlgn="base" hangingPunct="0">
                <a:spcBef>
                  <a:spcPct val="0"/>
                </a:spcBef>
                <a:spcAft>
                  <a:spcPct val="0"/>
                </a:spcAft>
                <a:defRPr>
                  <a:solidFill>
                    <a:schemeClr val="tx1"/>
                  </a:solidFill>
                  <a:latin typeface="News Gothic MT" charset="0"/>
                  <a:cs typeface="Arial"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GB" altLang="it-IT" sz="2000" b="1" i="0" u="none" strike="noStrike" kern="1200" cap="none" spc="0" normalizeH="0" baseline="0" noProof="0">
                  <a:ln>
                    <a:noFill/>
                  </a:ln>
                  <a:solidFill>
                    <a:srgbClr val="FFFF00"/>
                  </a:solidFill>
                  <a:effectLst/>
                  <a:uLnTx/>
                  <a:uFillTx/>
                  <a:latin typeface="News Gothic MT" charset="0"/>
                  <a:ea typeface="+mn-ea"/>
                  <a:cs typeface="Arial" charset="0"/>
                </a:rPr>
                <a:t>21%</a:t>
              </a:r>
            </a:p>
          </p:txBody>
        </p:sp>
      </p:grpSp>
      <p:sp>
        <p:nvSpPr>
          <p:cNvPr id="190473" name="Text Box 20"/>
          <p:cNvSpPr txBox="1">
            <a:spLocks noChangeArrowheads="1"/>
          </p:cNvSpPr>
          <p:nvPr/>
        </p:nvSpPr>
        <p:spPr bwMode="auto">
          <a:xfrm>
            <a:off x="612776" y="6497640"/>
            <a:ext cx="41021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News Gothic MT" charset="0"/>
                <a:cs typeface="Arial" charset="0"/>
              </a:defRPr>
            </a:lvl1pPr>
            <a:lvl2pPr marL="742950" indent="-285750" eaLnBrk="0" hangingPunct="0">
              <a:defRPr>
                <a:solidFill>
                  <a:schemeClr val="tx1"/>
                </a:solidFill>
                <a:latin typeface="News Gothic MT" charset="0"/>
                <a:cs typeface="Arial" charset="0"/>
              </a:defRPr>
            </a:lvl2pPr>
            <a:lvl3pPr marL="1143000" indent="-228600" eaLnBrk="0" hangingPunct="0">
              <a:defRPr>
                <a:solidFill>
                  <a:schemeClr val="tx1"/>
                </a:solidFill>
                <a:latin typeface="News Gothic MT" charset="0"/>
                <a:cs typeface="Arial" charset="0"/>
              </a:defRPr>
            </a:lvl3pPr>
            <a:lvl4pPr marL="1600200" indent="-228600" eaLnBrk="0" hangingPunct="0">
              <a:defRPr>
                <a:solidFill>
                  <a:schemeClr val="tx1"/>
                </a:solidFill>
                <a:latin typeface="News Gothic MT" charset="0"/>
                <a:cs typeface="Arial" charset="0"/>
              </a:defRPr>
            </a:lvl4pPr>
            <a:lvl5pPr marL="2057400" indent="-228600" eaLnBrk="0" hangingPunct="0">
              <a:defRPr>
                <a:solidFill>
                  <a:schemeClr val="tx1"/>
                </a:solidFill>
                <a:latin typeface="News Gothic MT" charset="0"/>
                <a:cs typeface="Arial" charset="0"/>
              </a:defRPr>
            </a:lvl5pPr>
            <a:lvl6pPr marL="2514600" indent="-228600" eaLnBrk="0" fontAlgn="base" hangingPunct="0">
              <a:spcBef>
                <a:spcPct val="0"/>
              </a:spcBef>
              <a:spcAft>
                <a:spcPct val="0"/>
              </a:spcAft>
              <a:defRPr>
                <a:solidFill>
                  <a:schemeClr val="tx1"/>
                </a:solidFill>
                <a:latin typeface="News Gothic MT" charset="0"/>
                <a:cs typeface="Arial" charset="0"/>
              </a:defRPr>
            </a:lvl6pPr>
            <a:lvl7pPr marL="2971800" indent="-228600" eaLnBrk="0" fontAlgn="base" hangingPunct="0">
              <a:spcBef>
                <a:spcPct val="0"/>
              </a:spcBef>
              <a:spcAft>
                <a:spcPct val="0"/>
              </a:spcAft>
              <a:defRPr>
                <a:solidFill>
                  <a:schemeClr val="tx1"/>
                </a:solidFill>
                <a:latin typeface="News Gothic MT" charset="0"/>
                <a:cs typeface="Arial" charset="0"/>
              </a:defRPr>
            </a:lvl7pPr>
            <a:lvl8pPr marL="3429000" indent="-228600" eaLnBrk="0" fontAlgn="base" hangingPunct="0">
              <a:spcBef>
                <a:spcPct val="0"/>
              </a:spcBef>
              <a:spcAft>
                <a:spcPct val="0"/>
              </a:spcAft>
              <a:defRPr>
                <a:solidFill>
                  <a:schemeClr val="tx1"/>
                </a:solidFill>
                <a:latin typeface="News Gothic MT" charset="0"/>
                <a:cs typeface="Arial" charset="0"/>
              </a:defRPr>
            </a:lvl8pPr>
            <a:lvl9pPr marL="3886200" indent="-228600" eaLnBrk="0" fontAlgn="base" hangingPunct="0">
              <a:spcBef>
                <a:spcPct val="0"/>
              </a:spcBef>
              <a:spcAft>
                <a:spcPct val="0"/>
              </a:spcAft>
              <a:defRPr>
                <a:solidFill>
                  <a:schemeClr val="tx1"/>
                </a:solidFill>
                <a:latin typeface="News Gothic MT" charset="0"/>
                <a:cs typeface="Arial" charset="0"/>
              </a:defRPr>
            </a:lvl9p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GB" altLang="it-IT" sz="1200" b="0" i="0" u="none" strike="noStrike" kern="1200" cap="none" spc="0" normalizeH="0" baseline="0" noProof="0">
                <a:ln>
                  <a:noFill/>
                </a:ln>
                <a:solidFill>
                  <a:prstClr val="black"/>
                </a:solidFill>
                <a:effectLst/>
                <a:uLnTx/>
                <a:uFillTx/>
                <a:latin typeface="News Gothic MT" charset="0"/>
                <a:ea typeface="+mn-ea"/>
                <a:cs typeface="Arial" charset="0"/>
              </a:rPr>
              <a:t>Stratton IM </a:t>
            </a:r>
            <a:r>
              <a:rPr kumimoji="0" lang="en-GB" altLang="it-IT" sz="1200" b="0" i="1" u="none" strike="noStrike" kern="1200" cap="none" spc="0" normalizeH="0" baseline="0" noProof="0">
                <a:ln>
                  <a:noFill/>
                </a:ln>
                <a:solidFill>
                  <a:prstClr val="black"/>
                </a:solidFill>
                <a:effectLst/>
                <a:uLnTx/>
                <a:uFillTx/>
                <a:latin typeface="News Gothic MT" charset="0"/>
                <a:ea typeface="+mn-ea"/>
                <a:cs typeface="Arial" charset="0"/>
              </a:rPr>
              <a:t>et al</a:t>
            </a:r>
            <a:r>
              <a:rPr kumimoji="0" lang="en-GB" altLang="it-IT" sz="1200" b="0" i="0" u="none" strike="noStrike" kern="1200" cap="none" spc="0" normalizeH="0" baseline="0" noProof="0">
                <a:ln>
                  <a:noFill/>
                </a:ln>
                <a:solidFill>
                  <a:prstClr val="black"/>
                </a:solidFill>
                <a:effectLst/>
                <a:uLnTx/>
                <a:uFillTx/>
                <a:latin typeface="News Gothic MT" charset="0"/>
                <a:ea typeface="+mn-ea"/>
                <a:cs typeface="Arial" charset="0"/>
              </a:rPr>
              <a:t>. UKPDS </a:t>
            </a:r>
            <a:r>
              <a:rPr kumimoji="0" lang="en-GB" altLang="it-IT" sz="1200" b="0" i="1" u="none" strike="noStrike" kern="1200" cap="none" spc="0" normalizeH="0" baseline="0" noProof="0">
                <a:ln>
                  <a:noFill/>
                </a:ln>
                <a:solidFill>
                  <a:prstClr val="black"/>
                </a:solidFill>
                <a:effectLst/>
                <a:uLnTx/>
                <a:uFillTx/>
                <a:latin typeface="News Gothic MT" charset="0"/>
                <a:ea typeface="+mn-ea"/>
                <a:cs typeface="Arial" charset="0"/>
              </a:rPr>
              <a:t>BMJ</a:t>
            </a:r>
            <a:r>
              <a:rPr kumimoji="0" lang="en-GB" altLang="it-IT" sz="1200" b="0" i="0" u="none" strike="noStrike" kern="1200" cap="none" spc="0" normalizeH="0" baseline="0" noProof="0">
                <a:ln>
                  <a:noFill/>
                </a:ln>
                <a:solidFill>
                  <a:prstClr val="black"/>
                </a:solidFill>
                <a:effectLst/>
                <a:uLnTx/>
                <a:uFillTx/>
                <a:latin typeface="News Gothic MT" charset="0"/>
                <a:ea typeface="+mn-ea"/>
                <a:cs typeface="Arial" charset="0"/>
              </a:rPr>
              <a:t> 2000; 321: 405–412.</a:t>
            </a:r>
          </a:p>
        </p:txBody>
      </p:sp>
      <p:sp>
        <p:nvSpPr>
          <p:cNvPr id="190474" name="Text Box 21"/>
          <p:cNvSpPr txBox="1">
            <a:spLocks noChangeArrowheads="1"/>
          </p:cNvSpPr>
          <p:nvPr/>
        </p:nvSpPr>
        <p:spPr bwMode="auto">
          <a:xfrm>
            <a:off x="6486526" y="1376364"/>
            <a:ext cx="280987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News Gothic MT" charset="0"/>
                <a:cs typeface="Arial" charset="0"/>
              </a:defRPr>
            </a:lvl1pPr>
            <a:lvl2pPr marL="742950" indent="-285750" eaLnBrk="0" hangingPunct="0">
              <a:defRPr>
                <a:solidFill>
                  <a:schemeClr val="tx1"/>
                </a:solidFill>
                <a:latin typeface="News Gothic MT" charset="0"/>
                <a:cs typeface="Arial" charset="0"/>
              </a:defRPr>
            </a:lvl2pPr>
            <a:lvl3pPr marL="1143000" indent="-228600" eaLnBrk="0" hangingPunct="0">
              <a:defRPr>
                <a:solidFill>
                  <a:schemeClr val="tx1"/>
                </a:solidFill>
                <a:latin typeface="News Gothic MT" charset="0"/>
                <a:cs typeface="Arial" charset="0"/>
              </a:defRPr>
            </a:lvl3pPr>
            <a:lvl4pPr marL="1600200" indent="-228600" eaLnBrk="0" hangingPunct="0">
              <a:defRPr>
                <a:solidFill>
                  <a:schemeClr val="tx1"/>
                </a:solidFill>
                <a:latin typeface="News Gothic MT" charset="0"/>
                <a:cs typeface="Arial" charset="0"/>
              </a:defRPr>
            </a:lvl4pPr>
            <a:lvl5pPr marL="2057400" indent="-228600" eaLnBrk="0" hangingPunct="0">
              <a:defRPr>
                <a:solidFill>
                  <a:schemeClr val="tx1"/>
                </a:solidFill>
                <a:latin typeface="News Gothic MT" charset="0"/>
                <a:cs typeface="Arial" charset="0"/>
              </a:defRPr>
            </a:lvl5pPr>
            <a:lvl6pPr marL="2514600" indent="-228600" eaLnBrk="0" fontAlgn="base" hangingPunct="0">
              <a:spcBef>
                <a:spcPct val="0"/>
              </a:spcBef>
              <a:spcAft>
                <a:spcPct val="0"/>
              </a:spcAft>
              <a:defRPr>
                <a:solidFill>
                  <a:schemeClr val="tx1"/>
                </a:solidFill>
                <a:latin typeface="News Gothic MT" charset="0"/>
                <a:cs typeface="Arial" charset="0"/>
              </a:defRPr>
            </a:lvl6pPr>
            <a:lvl7pPr marL="2971800" indent="-228600" eaLnBrk="0" fontAlgn="base" hangingPunct="0">
              <a:spcBef>
                <a:spcPct val="0"/>
              </a:spcBef>
              <a:spcAft>
                <a:spcPct val="0"/>
              </a:spcAft>
              <a:defRPr>
                <a:solidFill>
                  <a:schemeClr val="tx1"/>
                </a:solidFill>
                <a:latin typeface="News Gothic MT" charset="0"/>
                <a:cs typeface="Arial" charset="0"/>
              </a:defRPr>
            </a:lvl7pPr>
            <a:lvl8pPr marL="3429000" indent="-228600" eaLnBrk="0" fontAlgn="base" hangingPunct="0">
              <a:spcBef>
                <a:spcPct val="0"/>
              </a:spcBef>
              <a:spcAft>
                <a:spcPct val="0"/>
              </a:spcAft>
              <a:defRPr>
                <a:solidFill>
                  <a:schemeClr val="tx1"/>
                </a:solidFill>
                <a:latin typeface="News Gothic MT" charset="0"/>
                <a:cs typeface="Arial" charset="0"/>
              </a:defRPr>
            </a:lvl8pPr>
            <a:lvl9pPr marL="3886200" indent="-228600" eaLnBrk="0" fontAlgn="base" hangingPunct="0">
              <a:spcBef>
                <a:spcPct val="0"/>
              </a:spcBef>
              <a:spcAft>
                <a:spcPct val="0"/>
              </a:spcAft>
              <a:defRPr>
                <a:solidFill>
                  <a:schemeClr val="tx1"/>
                </a:solidFill>
                <a:latin typeface="News Gothic MT" charset="0"/>
                <a:cs typeface="Arial" charset="0"/>
              </a:defRPr>
            </a:lvl9pPr>
          </a:lstStyle>
          <a:p>
            <a:pPr marL="0" marR="0" lvl="0" indent="0" algn="l" defTabSz="914400" rtl="0" eaLnBrk="0" fontAlgn="auto" latinLnBrk="0" hangingPunct="0">
              <a:lnSpc>
                <a:spcPct val="100000"/>
              </a:lnSpc>
              <a:spcBef>
                <a:spcPct val="50000"/>
              </a:spcBef>
              <a:spcAft>
                <a:spcPts val="0"/>
              </a:spcAft>
              <a:buClrTx/>
              <a:buSzTx/>
              <a:buFontTx/>
              <a:buNone/>
              <a:tabLst/>
              <a:defRPr/>
            </a:pPr>
            <a:r>
              <a:rPr kumimoji="0" lang="en-GB" altLang="it-IT" sz="1800" b="1" i="0" u="none" strike="noStrike" kern="1200" cap="none" spc="0" normalizeH="0" baseline="0" noProof="0">
                <a:ln>
                  <a:noFill/>
                </a:ln>
                <a:solidFill>
                  <a:prstClr val="black"/>
                </a:solidFill>
                <a:effectLst/>
                <a:uLnTx/>
                <a:uFillTx/>
                <a:latin typeface="News Gothic MT" charset="0"/>
                <a:ea typeface="+mn-ea"/>
                <a:cs typeface="Arial" charset="0"/>
              </a:rPr>
              <a:t>Microvascular complications e.g. kidney disease and blindness *</a:t>
            </a:r>
          </a:p>
        </p:txBody>
      </p:sp>
      <p:grpSp>
        <p:nvGrpSpPr>
          <p:cNvPr id="190475" name="Group 22"/>
          <p:cNvGrpSpPr>
            <a:grpSpLocks/>
          </p:cNvGrpSpPr>
          <p:nvPr/>
        </p:nvGrpSpPr>
        <p:grpSpPr bwMode="auto">
          <a:xfrm>
            <a:off x="4899025" y="1573214"/>
            <a:ext cx="1606550" cy="841375"/>
            <a:chOff x="3086" y="865"/>
            <a:chExt cx="1012" cy="530"/>
          </a:xfrm>
        </p:grpSpPr>
        <p:grpSp>
          <p:nvGrpSpPr>
            <p:cNvPr id="190498" name="Group 23"/>
            <p:cNvGrpSpPr>
              <a:grpSpLocks/>
            </p:cNvGrpSpPr>
            <p:nvPr/>
          </p:nvGrpSpPr>
          <p:grpSpPr bwMode="auto">
            <a:xfrm>
              <a:off x="3566" y="865"/>
              <a:ext cx="532" cy="530"/>
              <a:chOff x="3594" y="2063"/>
              <a:chExt cx="618" cy="703"/>
            </a:xfrm>
          </p:grpSpPr>
          <p:pic>
            <p:nvPicPr>
              <p:cNvPr id="190501" name="Picture 24"/>
              <p:cNvPicPr>
                <a:picLocks noChangeAspect="1" noChangeArrowheads="1"/>
              </p:cNvPicPr>
              <p:nvPr/>
            </p:nvPicPr>
            <p:blipFill>
              <a:blip r:embed="rId4">
                <a:clrChange>
                  <a:clrFrom>
                    <a:srgbClr val="003466"/>
                  </a:clrFrom>
                  <a:clrTo>
                    <a:srgbClr val="003466">
                      <a:alpha val="0"/>
                    </a:srgbClr>
                  </a:clrTo>
                </a:clrChange>
                <a:extLst>
                  <a:ext uri="{28A0092B-C50C-407E-A947-70E740481C1C}">
                    <a14:useLocalDpi xmlns:a14="http://schemas.microsoft.com/office/drawing/2010/main" val="0"/>
                  </a:ext>
                </a:extLst>
              </a:blip>
              <a:srcRect l="33139" t="33435" r="11595"/>
              <a:stretch>
                <a:fillRect/>
              </a:stretch>
            </p:blipFill>
            <p:spPr bwMode="auto">
              <a:xfrm>
                <a:off x="3829" y="2413"/>
                <a:ext cx="383" cy="3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0502" name="Picture 25"/>
              <p:cNvPicPr>
                <a:picLocks noChangeAspect="1" noChangeArrowheads="1"/>
              </p:cNvPicPr>
              <p:nvPr/>
            </p:nvPicPr>
            <p:blipFill>
              <a:blip r:embed="rId5">
                <a:clrChange>
                  <a:clrFrom>
                    <a:srgbClr val="003466"/>
                  </a:clrFrom>
                  <a:clrTo>
                    <a:srgbClr val="003466">
                      <a:alpha val="0"/>
                    </a:srgbClr>
                  </a:clrTo>
                </a:clrChange>
                <a:extLst>
                  <a:ext uri="{28A0092B-C50C-407E-A947-70E740481C1C}">
                    <a14:useLocalDpi xmlns:a14="http://schemas.microsoft.com/office/drawing/2010/main" val="0"/>
                  </a:ext>
                </a:extLst>
              </a:blip>
              <a:srcRect l="-4330" t="1534" r="65926" b="36043"/>
              <a:stretch>
                <a:fillRect/>
              </a:stretch>
            </p:blipFill>
            <p:spPr bwMode="auto">
              <a:xfrm>
                <a:off x="3594" y="2063"/>
                <a:ext cx="328" cy="4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8874" name="AutoShape 26"/>
            <p:cNvSpPr>
              <a:spLocks noChangeArrowheads="1"/>
            </p:cNvSpPr>
            <p:nvPr/>
          </p:nvSpPr>
          <p:spPr bwMode="auto">
            <a:xfrm>
              <a:off x="3086" y="887"/>
              <a:ext cx="702" cy="492"/>
            </a:xfrm>
            <a:prstGeom prst="downArrow">
              <a:avLst>
                <a:gd name="adj1" fmla="val 50000"/>
                <a:gd name="adj2" fmla="val 25000"/>
              </a:avLst>
            </a:prstGeom>
            <a:gradFill rotWithShape="0">
              <a:gsLst>
                <a:gs pos="0">
                  <a:schemeClr val="folHlink"/>
                </a:gs>
                <a:gs pos="100000">
                  <a:schemeClr val="folHlink">
                    <a:gamma/>
                    <a:shade val="46275"/>
                    <a:invGamma/>
                  </a:schemeClr>
                </a:gs>
              </a:gsLst>
              <a:lin ang="18900000" scaled="1"/>
            </a:gra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107763" dir="2700000" algn="ctr" rotWithShape="0">
                      <a:schemeClr val="tx1">
                        <a:alpha val="50000"/>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a:ea typeface="+mn-ea"/>
                <a:cs typeface="+mn-cs"/>
              </a:endParaRPr>
            </a:p>
          </p:txBody>
        </p:sp>
        <p:sp>
          <p:nvSpPr>
            <p:cNvPr id="190500" name="Text Box 27"/>
            <p:cNvSpPr txBox="1">
              <a:spLocks noChangeArrowheads="1"/>
            </p:cNvSpPr>
            <p:nvPr/>
          </p:nvSpPr>
          <p:spPr bwMode="auto">
            <a:xfrm>
              <a:off x="3088" y="934"/>
              <a:ext cx="71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News Gothic MT" charset="0"/>
                  <a:cs typeface="Arial" charset="0"/>
                </a:defRPr>
              </a:lvl1pPr>
              <a:lvl2pPr marL="742950" indent="-285750" eaLnBrk="0" hangingPunct="0">
                <a:defRPr>
                  <a:solidFill>
                    <a:schemeClr val="tx1"/>
                  </a:solidFill>
                  <a:latin typeface="News Gothic MT" charset="0"/>
                  <a:cs typeface="Arial" charset="0"/>
                </a:defRPr>
              </a:lvl2pPr>
              <a:lvl3pPr marL="1143000" indent="-228600" eaLnBrk="0" hangingPunct="0">
                <a:defRPr>
                  <a:solidFill>
                    <a:schemeClr val="tx1"/>
                  </a:solidFill>
                  <a:latin typeface="News Gothic MT" charset="0"/>
                  <a:cs typeface="Arial" charset="0"/>
                </a:defRPr>
              </a:lvl3pPr>
              <a:lvl4pPr marL="1600200" indent="-228600" eaLnBrk="0" hangingPunct="0">
                <a:defRPr>
                  <a:solidFill>
                    <a:schemeClr val="tx1"/>
                  </a:solidFill>
                  <a:latin typeface="News Gothic MT" charset="0"/>
                  <a:cs typeface="Arial" charset="0"/>
                </a:defRPr>
              </a:lvl4pPr>
              <a:lvl5pPr marL="2057400" indent="-228600" eaLnBrk="0" hangingPunct="0">
                <a:defRPr>
                  <a:solidFill>
                    <a:schemeClr val="tx1"/>
                  </a:solidFill>
                  <a:latin typeface="News Gothic MT" charset="0"/>
                  <a:cs typeface="Arial" charset="0"/>
                </a:defRPr>
              </a:lvl5pPr>
              <a:lvl6pPr marL="2514600" indent="-228600" eaLnBrk="0" fontAlgn="base" hangingPunct="0">
                <a:spcBef>
                  <a:spcPct val="0"/>
                </a:spcBef>
                <a:spcAft>
                  <a:spcPct val="0"/>
                </a:spcAft>
                <a:defRPr>
                  <a:solidFill>
                    <a:schemeClr val="tx1"/>
                  </a:solidFill>
                  <a:latin typeface="News Gothic MT" charset="0"/>
                  <a:cs typeface="Arial" charset="0"/>
                </a:defRPr>
              </a:lvl6pPr>
              <a:lvl7pPr marL="2971800" indent="-228600" eaLnBrk="0" fontAlgn="base" hangingPunct="0">
                <a:spcBef>
                  <a:spcPct val="0"/>
                </a:spcBef>
                <a:spcAft>
                  <a:spcPct val="0"/>
                </a:spcAft>
                <a:defRPr>
                  <a:solidFill>
                    <a:schemeClr val="tx1"/>
                  </a:solidFill>
                  <a:latin typeface="News Gothic MT" charset="0"/>
                  <a:cs typeface="Arial" charset="0"/>
                </a:defRPr>
              </a:lvl7pPr>
              <a:lvl8pPr marL="3429000" indent="-228600" eaLnBrk="0" fontAlgn="base" hangingPunct="0">
                <a:spcBef>
                  <a:spcPct val="0"/>
                </a:spcBef>
                <a:spcAft>
                  <a:spcPct val="0"/>
                </a:spcAft>
                <a:defRPr>
                  <a:solidFill>
                    <a:schemeClr val="tx1"/>
                  </a:solidFill>
                  <a:latin typeface="News Gothic MT" charset="0"/>
                  <a:cs typeface="Arial" charset="0"/>
                </a:defRPr>
              </a:lvl8pPr>
              <a:lvl9pPr marL="3886200" indent="-228600" eaLnBrk="0" fontAlgn="base" hangingPunct="0">
                <a:spcBef>
                  <a:spcPct val="0"/>
                </a:spcBef>
                <a:spcAft>
                  <a:spcPct val="0"/>
                </a:spcAft>
                <a:defRPr>
                  <a:solidFill>
                    <a:schemeClr val="tx1"/>
                  </a:solidFill>
                  <a:latin typeface="News Gothic MT" charset="0"/>
                  <a:cs typeface="Arial"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GB" altLang="it-IT" sz="2000" b="1" i="0" u="none" strike="noStrike" kern="1200" cap="none" spc="0" normalizeH="0" baseline="0" noProof="0">
                  <a:ln>
                    <a:noFill/>
                  </a:ln>
                  <a:solidFill>
                    <a:srgbClr val="FFFF00"/>
                  </a:solidFill>
                  <a:effectLst/>
                  <a:uLnTx/>
                  <a:uFillTx/>
                  <a:latin typeface="News Gothic MT" charset="0"/>
                  <a:ea typeface="+mn-ea"/>
                  <a:cs typeface="Arial" charset="0"/>
                </a:rPr>
                <a:t>37%</a:t>
              </a:r>
            </a:p>
          </p:txBody>
        </p:sp>
      </p:grpSp>
      <p:grpSp>
        <p:nvGrpSpPr>
          <p:cNvPr id="190476" name="Group 28"/>
          <p:cNvGrpSpPr>
            <a:grpSpLocks/>
          </p:cNvGrpSpPr>
          <p:nvPr/>
        </p:nvGrpSpPr>
        <p:grpSpPr bwMode="auto">
          <a:xfrm>
            <a:off x="4854575" y="5564188"/>
            <a:ext cx="1233488" cy="836612"/>
            <a:chOff x="3058" y="3370"/>
            <a:chExt cx="777" cy="527"/>
          </a:xfrm>
        </p:grpSpPr>
        <p:pic>
          <p:nvPicPr>
            <p:cNvPr id="190495" name="Picture 29"/>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52" y="3370"/>
              <a:ext cx="383" cy="3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8878" name="AutoShape 30"/>
            <p:cNvSpPr>
              <a:spLocks noChangeArrowheads="1"/>
            </p:cNvSpPr>
            <p:nvPr/>
          </p:nvSpPr>
          <p:spPr bwMode="auto">
            <a:xfrm>
              <a:off x="3062" y="3405"/>
              <a:ext cx="702" cy="492"/>
            </a:xfrm>
            <a:prstGeom prst="downArrow">
              <a:avLst>
                <a:gd name="adj1" fmla="val 50000"/>
                <a:gd name="adj2" fmla="val 25000"/>
              </a:avLst>
            </a:prstGeom>
            <a:gradFill rotWithShape="0">
              <a:gsLst>
                <a:gs pos="0">
                  <a:schemeClr val="folHlink"/>
                </a:gs>
                <a:gs pos="100000">
                  <a:schemeClr val="folHlink">
                    <a:gamma/>
                    <a:shade val="46275"/>
                    <a:invGamma/>
                  </a:schemeClr>
                </a:gs>
              </a:gsLst>
              <a:lin ang="18900000" scaled="1"/>
            </a:gra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107763" dir="2700000" algn="ctr" rotWithShape="0">
                      <a:schemeClr val="tx1">
                        <a:alpha val="50000"/>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a:ea typeface="+mn-ea"/>
                <a:cs typeface="+mn-cs"/>
              </a:endParaRPr>
            </a:p>
          </p:txBody>
        </p:sp>
        <p:sp>
          <p:nvSpPr>
            <p:cNvPr id="190497" name="Text Box 31"/>
            <p:cNvSpPr txBox="1">
              <a:spLocks noChangeArrowheads="1"/>
            </p:cNvSpPr>
            <p:nvPr/>
          </p:nvSpPr>
          <p:spPr bwMode="auto">
            <a:xfrm>
              <a:off x="3058" y="3491"/>
              <a:ext cx="71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News Gothic MT" charset="0"/>
                  <a:cs typeface="Arial" charset="0"/>
                </a:defRPr>
              </a:lvl1pPr>
              <a:lvl2pPr marL="742950" indent="-285750" eaLnBrk="0" hangingPunct="0">
                <a:defRPr>
                  <a:solidFill>
                    <a:schemeClr val="tx1"/>
                  </a:solidFill>
                  <a:latin typeface="News Gothic MT" charset="0"/>
                  <a:cs typeface="Arial" charset="0"/>
                </a:defRPr>
              </a:lvl2pPr>
              <a:lvl3pPr marL="1143000" indent="-228600" eaLnBrk="0" hangingPunct="0">
                <a:defRPr>
                  <a:solidFill>
                    <a:schemeClr val="tx1"/>
                  </a:solidFill>
                  <a:latin typeface="News Gothic MT" charset="0"/>
                  <a:cs typeface="Arial" charset="0"/>
                </a:defRPr>
              </a:lvl3pPr>
              <a:lvl4pPr marL="1600200" indent="-228600" eaLnBrk="0" hangingPunct="0">
                <a:defRPr>
                  <a:solidFill>
                    <a:schemeClr val="tx1"/>
                  </a:solidFill>
                  <a:latin typeface="News Gothic MT" charset="0"/>
                  <a:cs typeface="Arial" charset="0"/>
                </a:defRPr>
              </a:lvl4pPr>
              <a:lvl5pPr marL="2057400" indent="-228600" eaLnBrk="0" hangingPunct="0">
                <a:defRPr>
                  <a:solidFill>
                    <a:schemeClr val="tx1"/>
                  </a:solidFill>
                  <a:latin typeface="News Gothic MT" charset="0"/>
                  <a:cs typeface="Arial" charset="0"/>
                </a:defRPr>
              </a:lvl5pPr>
              <a:lvl6pPr marL="2514600" indent="-228600" eaLnBrk="0" fontAlgn="base" hangingPunct="0">
                <a:spcBef>
                  <a:spcPct val="0"/>
                </a:spcBef>
                <a:spcAft>
                  <a:spcPct val="0"/>
                </a:spcAft>
                <a:defRPr>
                  <a:solidFill>
                    <a:schemeClr val="tx1"/>
                  </a:solidFill>
                  <a:latin typeface="News Gothic MT" charset="0"/>
                  <a:cs typeface="Arial" charset="0"/>
                </a:defRPr>
              </a:lvl6pPr>
              <a:lvl7pPr marL="2971800" indent="-228600" eaLnBrk="0" fontAlgn="base" hangingPunct="0">
                <a:spcBef>
                  <a:spcPct val="0"/>
                </a:spcBef>
                <a:spcAft>
                  <a:spcPct val="0"/>
                </a:spcAft>
                <a:defRPr>
                  <a:solidFill>
                    <a:schemeClr val="tx1"/>
                  </a:solidFill>
                  <a:latin typeface="News Gothic MT" charset="0"/>
                  <a:cs typeface="Arial" charset="0"/>
                </a:defRPr>
              </a:lvl7pPr>
              <a:lvl8pPr marL="3429000" indent="-228600" eaLnBrk="0" fontAlgn="base" hangingPunct="0">
                <a:spcBef>
                  <a:spcPct val="0"/>
                </a:spcBef>
                <a:spcAft>
                  <a:spcPct val="0"/>
                </a:spcAft>
                <a:defRPr>
                  <a:solidFill>
                    <a:schemeClr val="tx1"/>
                  </a:solidFill>
                  <a:latin typeface="News Gothic MT" charset="0"/>
                  <a:cs typeface="Arial" charset="0"/>
                </a:defRPr>
              </a:lvl8pPr>
              <a:lvl9pPr marL="3886200" indent="-228600" eaLnBrk="0" fontAlgn="base" hangingPunct="0">
                <a:spcBef>
                  <a:spcPct val="0"/>
                </a:spcBef>
                <a:spcAft>
                  <a:spcPct val="0"/>
                </a:spcAft>
                <a:defRPr>
                  <a:solidFill>
                    <a:schemeClr val="tx1"/>
                  </a:solidFill>
                  <a:latin typeface="News Gothic MT" charset="0"/>
                  <a:cs typeface="Arial"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GB" altLang="it-IT" sz="2000" b="1" i="0" u="none" strike="noStrike" kern="1200" cap="none" spc="0" normalizeH="0" baseline="0" noProof="0">
                  <a:ln>
                    <a:noFill/>
                  </a:ln>
                  <a:solidFill>
                    <a:srgbClr val="FFFF00"/>
                  </a:solidFill>
                  <a:effectLst/>
                  <a:uLnTx/>
                  <a:uFillTx/>
                  <a:latin typeface="News Gothic MT" charset="0"/>
                  <a:ea typeface="+mn-ea"/>
                  <a:cs typeface="Arial" charset="0"/>
                </a:rPr>
                <a:t>12%</a:t>
              </a:r>
            </a:p>
          </p:txBody>
        </p:sp>
      </p:grpSp>
      <p:grpSp>
        <p:nvGrpSpPr>
          <p:cNvPr id="190477" name="Group 32"/>
          <p:cNvGrpSpPr>
            <a:grpSpLocks/>
          </p:cNvGrpSpPr>
          <p:nvPr/>
        </p:nvGrpSpPr>
        <p:grpSpPr bwMode="auto">
          <a:xfrm rot="482802">
            <a:off x="1052513" y="3968752"/>
            <a:ext cx="4278312" cy="1152525"/>
            <a:chOff x="679" y="2160"/>
            <a:chExt cx="2694" cy="958"/>
          </a:xfrm>
        </p:grpSpPr>
        <p:sp>
          <p:nvSpPr>
            <p:cNvPr id="190493" name="Freeform 33"/>
            <p:cNvSpPr>
              <a:spLocks/>
            </p:cNvSpPr>
            <p:nvPr/>
          </p:nvSpPr>
          <p:spPr bwMode="auto">
            <a:xfrm rot="-206189">
              <a:off x="679" y="2160"/>
              <a:ext cx="2694" cy="958"/>
            </a:xfrm>
            <a:custGeom>
              <a:avLst/>
              <a:gdLst>
                <a:gd name="T0" fmla="*/ 27 w 2747"/>
                <a:gd name="T1" fmla="*/ 0 h 1131"/>
                <a:gd name="T2" fmla="*/ 2492 w 2747"/>
                <a:gd name="T3" fmla="*/ 200 h 1131"/>
                <a:gd name="T4" fmla="*/ 2487 w 2747"/>
                <a:gd name="T5" fmla="*/ 493 h 1131"/>
                <a:gd name="T6" fmla="*/ 0 w 2747"/>
                <a:gd name="T7" fmla="*/ 12 h 1131"/>
                <a:gd name="T8" fmla="*/ 27 w 2747"/>
                <a:gd name="T9" fmla="*/ 0 h 11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7" h="1131">
                  <a:moveTo>
                    <a:pt x="32" y="0"/>
                  </a:moveTo>
                  <a:lnTo>
                    <a:pt x="2747" y="458"/>
                  </a:lnTo>
                  <a:lnTo>
                    <a:pt x="2742" y="1131"/>
                  </a:lnTo>
                  <a:lnTo>
                    <a:pt x="0" y="26"/>
                  </a:lnTo>
                  <a:lnTo>
                    <a:pt x="32" y="0"/>
                  </a:lnTo>
                  <a:close/>
                </a:path>
              </a:pathLst>
            </a:custGeom>
            <a:solidFill>
              <a:srgbClr val="C9C9FF"/>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a:ea typeface="+mn-ea"/>
                <a:cs typeface="+mn-cs"/>
              </a:endParaRPr>
            </a:p>
          </p:txBody>
        </p:sp>
        <p:sp>
          <p:nvSpPr>
            <p:cNvPr id="190494" name="Line 34"/>
            <p:cNvSpPr>
              <a:spLocks noChangeShapeType="1"/>
            </p:cNvSpPr>
            <p:nvPr/>
          </p:nvSpPr>
          <p:spPr bwMode="auto">
            <a:xfrm rot="-206189">
              <a:off x="1141" y="2277"/>
              <a:ext cx="1626" cy="400"/>
            </a:xfrm>
            <a:prstGeom prst="line">
              <a:avLst/>
            </a:prstGeom>
            <a:noFill/>
            <a:ln w="28575">
              <a:solidFill>
                <a:srgbClr val="0062C5"/>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0478" name="Text Box 35"/>
          <p:cNvSpPr txBox="1">
            <a:spLocks noChangeArrowheads="1"/>
          </p:cNvSpPr>
          <p:nvPr/>
        </p:nvSpPr>
        <p:spPr bwMode="auto">
          <a:xfrm>
            <a:off x="6480176" y="2535240"/>
            <a:ext cx="233362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News Gothic MT" charset="0"/>
                <a:cs typeface="Arial" charset="0"/>
              </a:defRPr>
            </a:lvl1pPr>
            <a:lvl2pPr marL="742950" indent="-285750" eaLnBrk="0" hangingPunct="0">
              <a:defRPr>
                <a:solidFill>
                  <a:schemeClr val="tx1"/>
                </a:solidFill>
                <a:latin typeface="News Gothic MT" charset="0"/>
                <a:cs typeface="Arial" charset="0"/>
              </a:defRPr>
            </a:lvl2pPr>
            <a:lvl3pPr marL="1143000" indent="-228600" eaLnBrk="0" hangingPunct="0">
              <a:defRPr>
                <a:solidFill>
                  <a:schemeClr val="tx1"/>
                </a:solidFill>
                <a:latin typeface="News Gothic MT" charset="0"/>
                <a:cs typeface="Arial" charset="0"/>
              </a:defRPr>
            </a:lvl3pPr>
            <a:lvl4pPr marL="1600200" indent="-228600" eaLnBrk="0" hangingPunct="0">
              <a:defRPr>
                <a:solidFill>
                  <a:schemeClr val="tx1"/>
                </a:solidFill>
                <a:latin typeface="News Gothic MT" charset="0"/>
                <a:cs typeface="Arial" charset="0"/>
              </a:defRPr>
            </a:lvl4pPr>
            <a:lvl5pPr marL="2057400" indent="-228600" eaLnBrk="0" hangingPunct="0">
              <a:defRPr>
                <a:solidFill>
                  <a:schemeClr val="tx1"/>
                </a:solidFill>
                <a:latin typeface="News Gothic MT" charset="0"/>
                <a:cs typeface="Arial" charset="0"/>
              </a:defRPr>
            </a:lvl5pPr>
            <a:lvl6pPr marL="2514600" indent="-228600" eaLnBrk="0" fontAlgn="base" hangingPunct="0">
              <a:spcBef>
                <a:spcPct val="0"/>
              </a:spcBef>
              <a:spcAft>
                <a:spcPct val="0"/>
              </a:spcAft>
              <a:defRPr>
                <a:solidFill>
                  <a:schemeClr val="tx1"/>
                </a:solidFill>
                <a:latin typeface="News Gothic MT" charset="0"/>
                <a:cs typeface="Arial" charset="0"/>
              </a:defRPr>
            </a:lvl6pPr>
            <a:lvl7pPr marL="2971800" indent="-228600" eaLnBrk="0" fontAlgn="base" hangingPunct="0">
              <a:spcBef>
                <a:spcPct val="0"/>
              </a:spcBef>
              <a:spcAft>
                <a:spcPct val="0"/>
              </a:spcAft>
              <a:defRPr>
                <a:solidFill>
                  <a:schemeClr val="tx1"/>
                </a:solidFill>
                <a:latin typeface="News Gothic MT" charset="0"/>
                <a:cs typeface="Arial" charset="0"/>
              </a:defRPr>
            </a:lvl7pPr>
            <a:lvl8pPr marL="3429000" indent="-228600" eaLnBrk="0" fontAlgn="base" hangingPunct="0">
              <a:spcBef>
                <a:spcPct val="0"/>
              </a:spcBef>
              <a:spcAft>
                <a:spcPct val="0"/>
              </a:spcAft>
              <a:defRPr>
                <a:solidFill>
                  <a:schemeClr val="tx1"/>
                </a:solidFill>
                <a:latin typeface="News Gothic MT" charset="0"/>
                <a:cs typeface="Arial" charset="0"/>
              </a:defRPr>
            </a:lvl8pPr>
            <a:lvl9pPr marL="3886200" indent="-228600" eaLnBrk="0" fontAlgn="base" hangingPunct="0">
              <a:spcBef>
                <a:spcPct val="0"/>
              </a:spcBef>
              <a:spcAft>
                <a:spcPct val="0"/>
              </a:spcAft>
              <a:defRPr>
                <a:solidFill>
                  <a:schemeClr val="tx1"/>
                </a:solidFill>
                <a:latin typeface="News Gothic MT" charset="0"/>
                <a:cs typeface="Arial" charset="0"/>
              </a:defRPr>
            </a:lvl9pPr>
          </a:lstStyle>
          <a:p>
            <a:pPr marL="0" marR="0" lvl="0" indent="0" algn="l" defTabSz="914400" rtl="0" eaLnBrk="0" fontAlgn="auto" latinLnBrk="0" hangingPunct="0">
              <a:lnSpc>
                <a:spcPct val="100000"/>
              </a:lnSpc>
              <a:spcBef>
                <a:spcPct val="50000"/>
              </a:spcBef>
              <a:spcAft>
                <a:spcPts val="0"/>
              </a:spcAft>
              <a:buClrTx/>
              <a:buSzTx/>
              <a:buFontTx/>
              <a:buNone/>
              <a:tabLst/>
              <a:defRPr/>
            </a:pPr>
            <a:r>
              <a:rPr kumimoji="0" lang="en-GB" altLang="it-IT" sz="1800" b="1" i="0" u="none" strike="noStrike" kern="1200" cap="none" spc="0" normalizeH="0" baseline="0" noProof="0">
                <a:ln>
                  <a:noFill/>
                </a:ln>
                <a:solidFill>
                  <a:prstClr val="black"/>
                </a:solidFill>
                <a:effectLst/>
                <a:uLnTx/>
                <a:uFillTx/>
                <a:latin typeface="News Gothic MT" charset="0"/>
                <a:ea typeface="+mn-ea"/>
                <a:cs typeface="Arial" charset="0"/>
              </a:rPr>
              <a:t>Amputation or fatal peripheral blood vessel disease*</a:t>
            </a:r>
          </a:p>
        </p:txBody>
      </p:sp>
      <p:grpSp>
        <p:nvGrpSpPr>
          <p:cNvPr id="190479" name="Group 36"/>
          <p:cNvGrpSpPr>
            <a:grpSpLocks/>
          </p:cNvGrpSpPr>
          <p:nvPr/>
        </p:nvGrpSpPr>
        <p:grpSpPr bwMode="auto">
          <a:xfrm>
            <a:off x="4873626" y="2582863"/>
            <a:ext cx="1714500" cy="844550"/>
            <a:chOff x="3326" y="1501"/>
            <a:chExt cx="1170" cy="532"/>
          </a:xfrm>
        </p:grpSpPr>
        <p:pic>
          <p:nvPicPr>
            <p:cNvPr id="190490" name="Picture 37"/>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t="69084"/>
            <a:stretch>
              <a:fillRect/>
            </a:stretch>
          </p:blipFill>
          <p:spPr bwMode="auto">
            <a:xfrm>
              <a:off x="3665" y="1510"/>
              <a:ext cx="831" cy="5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8886" name="AutoShape 38"/>
            <p:cNvSpPr>
              <a:spLocks noChangeArrowheads="1"/>
            </p:cNvSpPr>
            <p:nvPr/>
          </p:nvSpPr>
          <p:spPr bwMode="auto">
            <a:xfrm>
              <a:off x="3326" y="1501"/>
              <a:ext cx="761" cy="492"/>
            </a:xfrm>
            <a:prstGeom prst="downArrow">
              <a:avLst>
                <a:gd name="adj1" fmla="val 50000"/>
                <a:gd name="adj2" fmla="val 25000"/>
              </a:avLst>
            </a:prstGeom>
            <a:gradFill rotWithShape="0">
              <a:gsLst>
                <a:gs pos="0">
                  <a:schemeClr val="folHlink"/>
                </a:gs>
                <a:gs pos="100000">
                  <a:schemeClr val="folHlink">
                    <a:gamma/>
                    <a:shade val="46275"/>
                    <a:invGamma/>
                  </a:schemeClr>
                </a:gs>
              </a:gsLst>
              <a:lin ang="18900000" scaled="1"/>
            </a:gra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107763" dir="2700000" algn="ctr" rotWithShape="0">
                      <a:schemeClr val="tx1">
                        <a:alpha val="50000"/>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a:ea typeface="+mn-ea"/>
                <a:cs typeface="+mn-cs"/>
              </a:endParaRPr>
            </a:p>
          </p:txBody>
        </p:sp>
        <p:sp>
          <p:nvSpPr>
            <p:cNvPr id="190492" name="Text Box 39"/>
            <p:cNvSpPr txBox="1">
              <a:spLocks noChangeArrowheads="1"/>
            </p:cNvSpPr>
            <p:nvPr/>
          </p:nvSpPr>
          <p:spPr bwMode="auto">
            <a:xfrm>
              <a:off x="3329" y="1601"/>
              <a:ext cx="77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News Gothic MT" charset="0"/>
                  <a:cs typeface="Arial" charset="0"/>
                </a:defRPr>
              </a:lvl1pPr>
              <a:lvl2pPr marL="742950" indent="-285750" eaLnBrk="0" hangingPunct="0">
                <a:defRPr>
                  <a:solidFill>
                    <a:schemeClr val="tx1"/>
                  </a:solidFill>
                  <a:latin typeface="News Gothic MT" charset="0"/>
                  <a:cs typeface="Arial" charset="0"/>
                </a:defRPr>
              </a:lvl2pPr>
              <a:lvl3pPr marL="1143000" indent="-228600" eaLnBrk="0" hangingPunct="0">
                <a:defRPr>
                  <a:solidFill>
                    <a:schemeClr val="tx1"/>
                  </a:solidFill>
                  <a:latin typeface="News Gothic MT" charset="0"/>
                  <a:cs typeface="Arial" charset="0"/>
                </a:defRPr>
              </a:lvl3pPr>
              <a:lvl4pPr marL="1600200" indent="-228600" eaLnBrk="0" hangingPunct="0">
                <a:defRPr>
                  <a:solidFill>
                    <a:schemeClr val="tx1"/>
                  </a:solidFill>
                  <a:latin typeface="News Gothic MT" charset="0"/>
                  <a:cs typeface="Arial" charset="0"/>
                </a:defRPr>
              </a:lvl4pPr>
              <a:lvl5pPr marL="2057400" indent="-228600" eaLnBrk="0" hangingPunct="0">
                <a:defRPr>
                  <a:solidFill>
                    <a:schemeClr val="tx1"/>
                  </a:solidFill>
                  <a:latin typeface="News Gothic MT" charset="0"/>
                  <a:cs typeface="Arial" charset="0"/>
                </a:defRPr>
              </a:lvl5pPr>
              <a:lvl6pPr marL="2514600" indent="-228600" eaLnBrk="0" fontAlgn="base" hangingPunct="0">
                <a:spcBef>
                  <a:spcPct val="0"/>
                </a:spcBef>
                <a:spcAft>
                  <a:spcPct val="0"/>
                </a:spcAft>
                <a:defRPr>
                  <a:solidFill>
                    <a:schemeClr val="tx1"/>
                  </a:solidFill>
                  <a:latin typeface="News Gothic MT" charset="0"/>
                  <a:cs typeface="Arial" charset="0"/>
                </a:defRPr>
              </a:lvl6pPr>
              <a:lvl7pPr marL="2971800" indent="-228600" eaLnBrk="0" fontAlgn="base" hangingPunct="0">
                <a:spcBef>
                  <a:spcPct val="0"/>
                </a:spcBef>
                <a:spcAft>
                  <a:spcPct val="0"/>
                </a:spcAft>
                <a:defRPr>
                  <a:solidFill>
                    <a:schemeClr val="tx1"/>
                  </a:solidFill>
                  <a:latin typeface="News Gothic MT" charset="0"/>
                  <a:cs typeface="Arial" charset="0"/>
                </a:defRPr>
              </a:lvl7pPr>
              <a:lvl8pPr marL="3429000" indent="-228600" eaLnBrk="0" fontAlgn="base" hangingPunct="0">
                <a:spcBef>
                  <a:spcPct val="0"/>
                </a:spcBef>
                <a:spcAft>
                  <a:spcPct val="0"/>
                </a:spcAft>
                <a:defRPr>
                  <a:solidFill>
                    <a:schemeClr val="tx1"/>
                  </a:solidFill>
                  <a:latin typeface="News Gothic MT" charset="0"/>
                  <a:cs typeface="Arial" charset="0"/>
                </a:defRPr>
              </a:lvl8pPr>
              <a:lvl9pPr marL="3886200" indent="-228600" eaLnBrk="0" fontAlgn="base" hangingPunct="0">
                <a:spcBef>
                  <a:spcPct val="0"/>
                </a:spcBef>
                <a:spcAft>
                  <a:spcPct val="0"/>
                </a:spcAft>
                <a:defRPr>
                  <a:solidFill>
                    <a:schemeClr val="tx1"/>
                  </a:solidFill>
                  <a:latin typeface="News Gothic MT" charset="0"/>
                  <a:cs typeface="Arial"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GB" altLang="it-IT" sz="2000" b="1" i="0" u="none" strike="noStrike" kern="1200" cap="none" spc="0" normalizeH="0" baseline="0" noProof="0">
                  <a:ln>
                    <a:noFill/>
                  </a:ln>
                  <a:solidFill>
                    <a:srgbClr val="FFFF00"/>
                  </a:solidFill>
                  <a:effectLst/>
                  <a:uLnTx/>
                  <a:uFillTx/>
                  <a:latin typeface="News Gothic MT" charset="0"/>
                  <a:ea typeface="+mn-ea"/>
                  <a:cs typeface="Arial" charset="0"/>
                </a:rPr>
                <a:t>43%</a:t>
              </a:r>
            </a:p>
          </p:txBody>
        </p:sp>
      </p:grpSp>
      <p:sp>
        <p:nvSpPr>
          <p:cNvPr id="190480" name="Text Box 40"/>
          <p:cNvSpPr txBox="1">
            <a:spLocks noChangeArrowheads="1"/>
          </p:cNvSpPr>
          <p:nvPr/>
        </p:nvSpPr>
        <p:spPr bwMode="auto">
          <a:xfrm>
            <a:off x="6477001" y="5738813"/>
            <a:ext cx="23336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News Gothic MT" charset="0"/>
                <a:cs typeface="Arial" charset="0"/>
              </a:defRPr>
            </a:lvl1pPr>
            <a:lvl2pPr marL="742950" indent="-285750" eaLnBrk="0" hangingPunct="0">
              <a:defRPr>
                <a:solidFill>
                  <a:schemeClr val="tx1"/>
                </a:solidFill>
                <a:latin typeface="News Gothic MT" charset="0"/>
                <a:cs typeface="Arial" charset="0"/>
              </a:defRPr>
            </a:lvl2pPr>
            <a:lvl3pPr marL="1143000" indent="-228600" eaLnBrk="0" hangingPunct="0">
              <a:defRPr>
                <a:solidFill>
                  <a:schemeClr val="tx1"/>
                </a:solidFill>
                <a:latin typeface="News Gothic MT" charset="0"/>
                <a:cs typeface="Arial" charset="0"/>
              </a:defRPr>
            </a:lvl3pPr>
            <a:lvl4pPr marL="1600200" indent="-228600" eaLnBrk="0" hangingPunct="0">
              <a:defRPr>
                <a:solidFill>
                  <a:schemeClr val="tx1"/>
                </a:solidFill>
                <a:latin typeface="News Gothic MT" charset="0"/>
                <a:cs typeface="Arial" charset="0"/>
              </a:defRPr>
            </a:lvl4pPr>
            <a:lvl5pPr marL="2057400" indent="-228600" eaLnBrk="0" hangingPunct="0">
              <a:defRPr>
                <a:solidFill>
                  <a:schemeClr val="tx1"/>
                </a:solidFill>
                <a:latin typeface="News Gothic MT" charset="0"/>
                <a:cs typeface="Arial" charset="0"/>
              </a:defRPr>
            </a:lvl5pPr>
            <a:lvl6pPr marL="2514600" indent="-228600" eaLnBrk="0" fontAlgn="base" hangingPunct="0">
              <a:spcBef>
                <a:spcPct val="0"/>
              </a:spcBef>
              <a:spcAft>
                <a:spcPct val="0"/>
              </a:spcAft>
              <a:defRPr>
                <a:solidFill>
                  <a:schemeClr val="tx1"/>
                </a:solidFill>
                <a:latin typeface="News Gothic MT" charset="0"/>
                <a:cs typeface="Arial" charset="0"/>
              </a:defRPr>
            </a:lvl6pPr>
            <a:lvl7pPr marL="2971800" indent="-228600" eaLnBrk="0" fontAlgn="base" hangingPunct="0">
              <a:spcBef>
                <a:spcPct val="0"/>
              </a:spcBef>
              <a:spcAft>
                <a:spcPct val="0"/>
              </a:spcAft>
              <a:defRPr>
                <a:solidFill>
                  <a:schemeClr val="tx1"/>
                </a:solidFill>
                <a:latin typeface="News Gothic MT" charset="0"/>
                <a:cs typeface="Arial" charset="0"/>
              </a:defRPr>
            </a:lvl7pPr>
            <a:lvl8pPr marL="3429000" indent="-228600" eaLnBrk="0" fontAlgn="base" hangingPunct="0">
              <a:spcBef>
                <a:spcPct val="0"/>
              </a:spcBef>
              <a:spcAft>
                <a:spcPct val="0"/>
              </a:spcAft>
              <a:defRPr>
                <a:solidFill>
                  <a:schemeClr val="tx1"/>
                </a:solidFill>
                <a:latin typeface="News Gothic MT" charset="0"/>
                <a:cs typeface="Arial" charset="0"/>
              </a:defRPr>
            </a:lvl8pPr>
            <a:lvl9pPr marL="3886200" indent="-228600" eaLnBrk="0" fontAlgn="base" hangingPunct="0">
              <a:spcBef>
                <a:spcPct val="0"/>
              </a:spcBef>
              <a:spcAft>
                <a:spcPct val="0"/>
              </a:spcAft>
              <a:defRPr>
                <a:solidFill>
                  <a:schemeClr val="tx1"/>
                </a:solidFill>
                <a:latin typeface="News Gothic MT" charset="0"/>
                <a:cs typeface="Arial" charset="0"/>
              </a:defRPr>
            </a:lvl9pPr>
          </a:lstStyle>
          <a:p>
            <a:pPr marL="0" marR="0" lvl="0" indent="0" algn="l" defTabSz="914400" rtl="0" eaLnBrk="0" fontAlgn="auto" latinLnBrk="0" hangingPunct="0">
              <a:lnSpc>
                <a:spcPct val="100000"/>
              </a:lnSpc>
              <a:spcBef>
                <a:spcPct val="50000"/>
              </a:spcBef>
              <a:spcAft>
                <a:spcPts val="0"/>
              </a:spcAft>
              <a:buClrTx/>
              <a:buSzTx/>
              <a:buFontTx/>
              <a:buNone/>
              <a:tabLst/>
              <a:defRPr/>
            </a:pPr>
            <a:r>
              <a:rPr kumimoji="0" lang="en-GB" altLang="it-IT" sz="1800" b="1" i="0" u="none" strike="noStrike" kern="1200" cap="none" spc="0" normalizeH="0" baseline="0" noProof="0">
                <a:ln>
                  <a:noFill/>
                </a:ln>
                <a:solidFill>
                  <a:prstClr val="black"/>
                </a:solidFill>
                <a:effectLst/>
                <a:uLnTx/>
                <a:uFillTx/>
                <a:latin typeface="News Gothic MT" charset="0"/>
                <a:ea typeface="+mn-ea"/>
                <a:cs typeface="Arial" charset="0"/>
              </a:rPr>
              <a:t>Stroke**</a:t>
            </a:r>
          </a:p>
        </p:txBody>
      </p:sp>
      <p:sp>
        <p:nvSpPr>
          <p:cNvPr id="190481" name="Text Box 41"/>
          <p:cNvSpPr txBox="1">
            <a:spLocks noChangeArrowheads="1"/>
          </p:cNvSpPr>
          <p:nvPr/>
        </p:nvSpPr>
        <p:spPr bwMode="auto">
          <a:xfrm>
            <a:off x="6457950" y="4725988"/>
            <a:ext cx="154146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News Gothic MT" charset="0"/>
                <a:cs typeface="Arial" charset="0"/>
              </a:defRPr>
            </a:lvl1pPr>
            <a:lvl2pPr marL="742950" indent="-285750" eaLnBrk="0" hangingPunct="0">
              <a:defRPr>
                <a:solidFill>
                  <a:schemeClr val="tx1"/>
                </a:solidFill>
                <a:latin typeface="News Gothic MT" charset="0"/>
                <a:cs typeface="Arial" charset="0"/>
              </a:defRPr>
            </a:lvl2pPr>
            <a:lvl3pPr marL="1143000" indent="-228600" eaLnBrk="0" hangingPunct="0">
              <a:defRPr>
                <a:solidFill>
                  <a:schemeClr val="tx1"/>
                </a:solidFill>
                <a:latin typeface="News Gothic MT" charset="0"/>
                <a:cs typeface="Arial" charset="0"/>
              </a:defRPr>
            </a:lvl3pPr>
            <a:lvl4pPr marL="1600200" indent="-228600" eaLnBrk="0" hangingPunct="0">
              <a:defRPr>
                <a:solidFill>
                  <a:schemeClr val="tx1"/>
                </a:solidFill>
                <a:latin typeface="News Gothic MT" charset="0"/>
                <a:cs typeface="Arial" charset="0"/>
              </a:defRPr>
            </a:lvl4pPr>
            <a:lvl5pPr marL="2057400" indent="-228600" eaLnBrk="0" hangingPunct="0">
              <a:defRPr>
                <a:solidFill>
                  <a:schemeClr val="tx1"/>
                </a:solidFill>
                <a:latin typeface="News Gothic MT" charset="0"/>
                <a:cs typeface="Arial" charset="0"/>
              </a:defRPr>
            </a:lvl5pPr>
            <a:lvl6pPr marL="2514600" indent="-228600" eaLnBrk="0" fontAlgn="base" hangingPunct="0">
              <a:spcBef>
                <a:spcPct val="0"/>
              </a:spcBef>
              <a:spcAft>
                <a:spcPct val="0"/>
              </a:spcAft>
              <a:defRPr>
                <a:solidFill>
                  <a:schemeClr val="tx1"/>
                </a:solidFill>
                <a:latin typeface="News Gothic MT" charset="0"/>
                <a:cs typeface="Arial" charset="0"/>
              </a:defRPr>
            </a:lvl6pPr>
            <a:lvl7pPr marL="2971800" indent="-228600" eaLnBrk="0" fontAlgn="base" hangingPunct="0">
              <a:spcBef>
                <a:spcPct val="0"/>
              </a:spcBef>
              <a:spcAft>
                <a:spcPct val="0"/>
              </a:spcAft>
              <a:defRPr>
                <a:solidFill>
                  <a:schemeClr val="tx1"/>
                </a:solidFill>
                <a:latin typeface="News Gothic MT" charset="0"/>
                <a:cs typeface="Arial" charset="0"/>
              </a:defRPr>
            </a:lvl7pPr>
            <a:lvl8pPr marL="3429000" indent="-228600" eaLnBrk="0" fontAlgn="base" hangingPunct="0">
              <a:spcBef>
                <a:spcPct val="0"/>
              </a:spcBef>
              <a:spcAft>
                <a:spcPct val="0"/>
              </a:spcAft>
              <a:defRPr>
                <a:solidFill>
                  <a:schemeClr val="tx1"/>
                </a:solidFill>
                <a:latin typeface="News Gothic MT" charset="0"/>
                <a:cs typeface="Arial" charset="0"/>
              </a:defRPr>
            </a:lvl8pPr>
            <a:lvl9pPr marL="3886200" indent="-228600" eaLnBrk="0" fontAlgn="base" hangingPunct="0">
              <a:spcBef>
                <a:spcPct val="0"/>
              </a:spcBef>
              <a:spcAft>
                <a:spcPct val="0"/>
              </a:spcAft>
              <a:defRPr>
                <a:solidFill>
                  <a:schemeClr val="tx1"/>
                </a:solidFill>
                <a:latin typeface="News Gothic MT" charset="0"/>
                <a:cs typeface="Arial" charset="0"/>
              </a:defRPr>
            </a:lvl9pPr>
          </a:lstStyle>
          <a:p>
            <a:pPr marL="0" marR="0" lvl="0" indent="0" algn="l" defTabSz="914400" rtl="0" eaLnBrk="0" fontAlgn="auto" latinLnBrk="0" hangingPunct="0">
              <a:lnSpc>
                <a:spcPct val="100000"/>
              </a:lnSpc>
              <a:spcBef>
                <a:spcPct val="50000"/>
              </a:spcBef>
              <a:spcAft>
                <a:spcPts val="0"/>
              </a:spcAft>
              <a:buClrTx/>
              <a:buSzTx/>
              <a:buFontTx/>
              <a:buNone/>
              <a:tabLst/>
              <a:defRPr/>
            </a:pPr>
            <a:r>
              <a:rPr kumimoji="0" lang="en-GB" altLang="it-IT" sz="1800" b="1" i="0" u="none" strike="noStrike" kern="1200" cap="none" spc="0" normalizeH="0" baseline="0" noProof="0">
                <a:ln>
                  <a:noFill/>
                </a:ln>
                <a:solidFill>
                  <a:prstClr val="black"/>
                </a:solidFill>
                <a:effectLst/>
                <a:uLnTx/>
                <a:uFillTx/>
                <a:latin typeface="News Gothic MT" charset="0"/>
                <a:ea typeface="+mn-ea"/>
                <a:cs typeface="Arial" charset="0"/>
              </a:rPr>
              <a:t>Heart attack*</a:t>
            </a:r>
          </a:p>
        </p:txBody>
      </p:sp>
      <p:pic>
        <p:nvPicPr>
          <p:cNvPr id="190482" name="Picture 42"/>
          <p:cNvPicPr>
            <a:picLocks noChangeAspect="1" noChangeArrowheads="1"/>
          </p:cNvPicPr>
          <p:nvPr/>
        </p:nvPicPr>
        <p:blipFill>
          <a:blip r:embed="rId8">
            <a:clrChange>
              <a:clrFrom>
                <a:srgbClr val="003466"/>
              </a:clrFrom>
              <a:clrTo>
                <a:srgbClr val="003466">
                  <a:alpha val="0"/>
                </a:srgbClr>
              </a:clrTo>
            </a:clrChange>
            <a:extLst>
              <a:ext uri="{28A0092B-C50C-407E-A947-70E740481C1C}">
                <a14:useLocalDpi xmlns:a14="http://schemas.microsoft.com/office/drawing/2010/main" val="0"/>
              </a:ext>
            </a:extLst>
          </a:blip>
          <a:srcRect/>
          <a:stretch>
            <a:fillRect/>
          </a:stretch>
        </p:blipFill>
        <p:spPr bwMode="auto">
          <a:xfrm>
            <a:off x="5715000" y="4575175"/>
            <a:ext cx="1144588"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8891" name="AutoShape 43"/>
          <p:cNvSpPr>
            <a:spLocks noChangeArrowheads="1"/>
          </p:cNvSpPr>
          <p:nvPr/>
        </p:nvSpPr>
        <p:spPr bwMode="auto">
          <a:xfrm>
            <a:off x="4876801" y="4586288"/>
            <a:ext cx="1114425" cy="781050"/>
          </a:xfrm>
          <a:prstGeom prst="downArrow">
            <a:avLst>
              <a:gd name="adj1" fmla="val 50000"/>
              <a:gd name="adj2" fmla="val 25000"/>
            </a:avLst>
          </a:prstGeom>
          <a:gradFill rotWithShape="0">
            <a:gsLst>
              <a:gs pos="0">
                <a:schemeClr val="folHlink"/>
              </a:gs>
              <a:gs pos="100000">
                <a:schemeClr val="folHlink">
                  <a:gamma/>
                  <a:shade val="46275"/>
                  <a:invGamma/>
                </a:schemeClr>
              </a:gs>
            </a:gsLst>
            <a:lin ang="18900000" scaled="1"/>
          </a:gra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107763" dir="2700000" algn="ctr" rotWithShape="0">
                    <a:schemeClr val="tx1">
                      <a:alpha val="50000"/>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a:ea typeface="+mn-ea"/>
              <a:cs typeface="+mn-cs"/>
            </a:endParaRPr>
          </a:p>
        </p:txBody>
      </p:sp>
      <p:sp>
        <p:nvSpPr>
          <p:cNvPr id="190484" name="Text Box 44"/>
          <p:cNvSpPr txBox="1">
            <a:spLocks noChangeArrowheads="1"/>
          </p:cNvSpPr>
          <p:nvPr/>
        </p:nvSpPr>
        <p:spPr bwMode="auto">
          <a:xfrm>
            <a:off x="4879975" y="4708527"/>
            <a:ext cx="11350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News Gothic MT" charset="0"/>
                <a:cs typeface="Arial" charset="0"/>
              </a:defRPr>
            </a:lvl1pPr>
            <a:lvl2pPr marL="742950" indent="-285750" eaLnBrk="0" hangingPunct="0">
              <a:defRPr>
                <a:solidFill>
                  <a:schemeClr val="tx1"/>
                </a:solidFill>
                <a:latin typeface="News Gothic MT" charset="0"/>
                <a:cs typeface="Arial" charset="0"/>
              </a:defRPr>
            </a:lvl2pPr>
            <a:lvl3pPr marL="1143000" indent="-228600" eaLnBrk="0" hangingPunct="0">
              <a:defRPr>
                <a:solidFill>
                  <a:schemeClr val="tx1"/>
                </a:solidFill>
                <a:latin typeface="News Gothic MT" charset="0"/>
                <a:cs typeface="Arial" charset="0"/>
              </a:defRPr>
            </a:lvl3pPr>
            <a:lvl4pPr marL="1600200" indent="-228600" eaLnBrk="0" hangingPunct="0">
              <a:defRPr>
                <a:solidFill>
                  <a:schemeClr val="tx1"/>
                </a:solidFill>
                <a:latin typeface="News Gothic MT" charset="0"/>
                <a:cs typeface="Arial" charset="0"/>
              </a:defRPr>
            </a:lvl4pPr>
            <a:lvl5pPr marL="2057400" indent="-228600" eaLnBrk="0" hangingPunct="0">
              <a:defRPr>
                <a:solidFill>
                  <a:schemeClr val="tx1"/>
                </a:solidFill>
                <a:latin typeface="News Gothic MT" charset="0"/>
                <a:cs typeface="Arial" charset="0"/>
              </a:defRPr>
            </a:lvl5pPr>
            <a:lvl6pPr marL="2514600" indent="-228600" eaLnBrk="0" fontAlgn="base" hangingPunct="0">
              <a:spcBef>
                <a:spcPct val="0"/>
              </a:spcBef>
              <a:spcAft>
                <a:spcPct val="0"/>
              </a:spcAft>
              <a:defRPr>
                <a:solidFill>
                  <a:schemeClr val="tx1"/>
                </a:solidFill>
                <a:latin typeface="News Gothic MT" charset="0"/>
                <a:cs typeface="Arial" charset="0"/>
              </a:defRPr>
            </a:lvl6pPr>
            <a:lvl7pPr marL="2971800" indent="-228600" eaLnBrk="0" fontAlgn="base" hangingPunct="0">
              <a:spcBef>
                <a:spcPct val="0"/>
              </a:spcBef>
              <a:spcAft>
                <a:spcPct val="0"/>
              </a:spcAft>
              <a:defRPr>
                <a:solidFill>
                  <a:schemeClr val="tx1"/>
                </a:solidFill>
                <a:latin typeface="News Gothic MT" charset="0"/>
                <a:cs typeface="Arial" charset="0"/>
              </a:defRPr>
            </a:lvl7pPr>
            <a:lvl8pPr marL="3429000" indent="-228600" eaLnBrk="0" fontAlgn="base" hangingPunct="0">
              <a:spcBef>
                <a:spcPct val="0"/>
              </a:spcBef>
              <a:spcAft>
                <a:spcPct val="0"/>
              </a:spcAft>
              <a:defRPr>
                <a:solidFill>
                  <a:schemeClr val="tx1"/>
                </a:solidFill>
                <a:latin typeface="News Gothic MT" charset="0"/>
                <a:cs typeface="Arial" charset="0"/>
              </a:defRPr>
            </a:lvl8pPr>
            <a:lvl9pPr marL="3886200" indent="-228600" eaLnBrk="0" fontAlgn="base" hangingPunct="0">
              <a:spcBef>
                <a:spcPct val="0"/>
              </a:spcBef>
              <a:spcAft>
                <a:spcPct val="0"/>
              </a:spcAft>
              <a:defRPr>
                <a:solidFill>
                  <a:schemeClr val="tx1"/>
                </a:solidFill>
                <a:latin typeface="News Gothic MT" charset="0"/>
                <a:cs typeface="Arial"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GB" altLang="it-IT" sz="2000" b="1" i="0" u="none" strike="noStrike" kern="1200" cap="none" spc="0" normalizeH="0" baseline="0" noProof="0">
                <a:ln>
                  <a:noFill/>
                </a:ln>
                <a:solidFill>
                  <a:srgbClr val="FFFF00"/>
                </a:solidFill>
                <a:effectLst/>
                <a:uLnTx/>
                <a:uFillTx/>
                <a:latin typeface="News Gothic MT" charset="0"/>
                <a:ea typeface="+mn-ea"/>
                <a:cs typeface="Arial" charset="0"/>
              </a:rPr>
              <a:t>14%</a:t>
            </a:r>
          </a:p>
        </p:txBody>
      </p:sp>
      <p:sp>
        <p:nvSpPr>
          <p:cNvPr id="78893" name="Text Box 45"/>
          <p:cNvSpPr txBox="1">
            <a:spLocks noChangeArrowheads="1"/>
          </p:cNvSpPr>
          <p:nvPr/>
        </p:nvSpPr>
        <p:spPr bwMode="auto">
          <a:xfrm>
            <a:off x="614363" y="5229227"/>
            <a:ext cx="2936875"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1" i="0" u="none" strike="noStrike" kern="1200" cap="none" spc="0" normalizeH="0" baseline="0" noProof="0">
                <a:ln>
                  <a:noFill/>
                </a:ln>
                <a:solidFill>
                  <a:prstClr val="black"/>
                </a:solidFill>
                <a:effectLst>
                  <a:outerShdw blurRad="38100" dist="38100" dir="2700000" algn="tl">
                    <a:srgbClr val="C0C0C0"/>
                  </a:outerShdw>
                </a:effectLst>
                <a:uLnTx/>
                <a:uFillTx/>
                <a:latin typeface="Calibri"/>
                <a:ea typeface="+mn-ea"/>
                <a:cs typeface="+mn-cs"/>
              </a:rPr>
              <a:t>* p&lt;0.0001</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1" i="0" u="none" strike="noStrike" kern="1200" cap="none" spc="0" normalizeH="0" baseline="0" noProof="0">
                <a:ln>
                  <a:noFill/>
                </a:ln>
                <a:solidFill>
                  <a:prstClr val="black"/>
                </a:solidFill>
                <a:effectLst>
                  <a:outerShdw blurRad="38100" dist="38100" dir="2700000" algn="tl">
                    <a:srgbClr val="C0C0C0"/>
                  </a:outerShdw>
                </a:effectLst>
                <a:uLnTx/>
                <a:uFillTx/>
                <a:latin typeface="Calibri"/>
                <a:ea typeface="+mn-ea"/>
                <a:cs typeface="+mn-cs"/>
              </a:rPr>
              <a:t>** p=0.035</a:t>
            </a:r>
          </a:p>
        </p:txBody>
      </p:sp>
      <p:grpSp>
        <p:nvGrpSpPr>
          <p:cNvPr id="190486" name="Group 46"/>
          <p:cNvGrpSpPr>
            <a:grpSpLocks/>
          </p:cNvGrpSpPr>
          <p:nvPr/>
        </p:nvGrpSpPr>
        <p:grpSpPr bwMode="auto">
          <a:xfrm>
            <a:off x="206376" y="2890838"/>
            <a:ext cx="1520825" cy="1209675"/>
            <a:chOff x="130" y="1695"/>
            <a:chExt cx="958" cy="762"/>
          </a:xfrm>
        </p:grpSpPr>
        <p:pic>
          <p:nvPicPr>
            <p:cNvPr id="190488" name="Picture 47" descr="ArrowOrFTDw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0" y="1695"/>
              <a:ext cx="958" cy="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0489" name="Text Box 48"/>
            <p:cNvSpPr txBox="1">
              <a:spLocks noChangeArrowheads="1"/>
            </p:cNvSpPr>
            <p:nvPr/>
          </p:nvSpPr>
          <p:spPr bwMode="auto">
            <a:xfrm>
              <a:off x="233" y="2034"/>
              <a:ext cx="715"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News Gothic MT" charset="0"/>
                  <a:cs typeface="Arial" charset="0"/>
                </a:defRPr>
              </a:lvl1pPr>
              <a:lvl2pPr marL="742950" indent="-285750" eaLnBrk="0" hangingPunct="0">
                <a:defRPr>
                  <a:solidFill>
                    <a:schemeClr val="tx1"/>
                  </a:solidFill>
                  <a:latin typeface="News Gothic MT" charset="0"/>
                  <a:cs typeface="Arial" charset="0"/>
                </a:defRPr>
              </a:lvl2pPr>
              <a:lvl3pPr marL="1143000" indent="-228600" eaLnBrk="0" hangingPunct="0">
                <a:defRPr>
                  <a:solidFill>
                    <a:schemeClr val="tx1"/>
                  </a:solidFill>
                  <a:latin typeface="News Gothic MT" charset="0"/>
                  <a:cs typeface="Arial" charset="0"/>
                </a:defRPr>
              </a:lvl3pPr>
              <a:lvl4pPr marL="1600200" indent="-228600" eaLnBrk="0" hangingPunct="0">
                <a:defRPr>
                  <a:solidFill>
                    <a:schemeClr val="tx1"/>
                  </a:solidFill>
                  <a:latin typeface="News Gothic MT" charset="0"/>
                  <a:cs typeface="Arial" charset="0"/>
                </a:defRPr>
              </a:lvl4pPr>
              <a:lvl5pPr marL="2057400" indent="-228600" eaLnBrk="0" hangingPunct="0">
                <a:defRPr>
                  <a:solidFill>
                    <a:schemeClr val="tx1"/>
                  </a:solidFill>
                  <a:latin typeface="News Gothic MT" charset="0"/>
                  <a:cs typeface="Arial" charset="0"/>
                </a:defRPr>
              </a:lvl5pPr>
              <a:lvl6pPr marL="2514600" indent="-228600" eaLnBrk="0" fontAlgn="base" hangingPunct="0">
                <a:spcBef>
                  <a:spcPct val="0"/>
                </a:spcBef>
                <a:spcAft>
                  <a:spcPct val="0"/>
                </a:spcAft>
                <a:defRPr>
                  <a:solidFill>
                    <a:schemeClr val="tx1"/>
                  </a:solidFill>
                  <a:latin typeface="News Gothic MT" charset="0"/>
                  <a:cs typeface="Arial" charset="0"/>
                </a:defRPr>
              </a:lvl6pPr>
              <a:lvl7pPr marL="2971800" indent="-228600" eaLnBrk="0" fontAlgn="base" hangingPunct="0">
                <a:spcBef>
                  <a:spcPct val="0"/>
                </a:spcBef>
                <a:spcAft>
                  <a:spcPct val="0"/>
                </a:spcAft>
                <a:defRPr>
                  <a:solidFill>
                    <a:schemeClr val="tx1"/>
                  </a:solidFill>
                  <a:latin typeface="News Gothic MT" charset="0"/>
                  <a:cs typeface="Arial" charset="0"/>
                </a:defRPr>
              </a:lvl7pPr>
              <a:lvl8pPr marL="3429000" indent="-228600" eaLnBrk="0" fontAlgn="base" hangingPunct="0">
                <a:spcBef>
                  <a:spcPct val="0"/>
                </a:spcBef>
                <a:spcAft>
                  <a:spcPct val="0"/>
                </a:spcAft>
                <a:defRPr>
                  <a:solidFill>
                    <a:schemeClr val="tx1"/>
                  </a:solidFill>
                  <a:latin typeface="News Gothic MT" charset="0"/>
                  <a:cs typeface="Arial" charset="0"/>
                </a:defRPr>
              </a:lvl8pPr>
              <a:lvl9pPr marL="3886200" indent="-228600" eaLnBrk="0" fontAlgn="base" hangingPunct="0">
                <a:spcBef>
                  <a:spcPct val="0"/>
                </a:spcBef>
                <a:spcAft>
                  <a:spcPct val="0"/>
                </a:spcAft>
                <a:defRPr>
                  <a:solidFill>
                    <a:schemeClr val="tx1"/>
                  </a:solidFill>
                  <a:latin typeface="News Gothic MT" charset="0"/>
                  <a:cs typeface="Arial"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GB" altLang="it-IT" sz="3200" b="1" i="0" u="none" strike="noStrike" kern="1200" cap="none" spc="0" normalizeH="0" baseline="0" noProof="0">
                  <a:ln>
                    <a:noFill/>
                  </a:ln>
                  <a:solidFill>
                    <a:prstClr val="black"/>
                  </a:solidFill>
                  <a:effectLst/>
                  <a:uLnTx/>
                  <a:uFillTx/>
                  <a:latin typeface="News Gothic MT" charset="0"/>
                  <a:ea typeface="+mn-ea"/>
                  <a:cs typeface="Arial" charset="0"/>
                </a:rPr>
                <a:t>1%</a:t>
              </a:r>
              <a:endParaRPr kumimoji="0" lang="en-GB" altLang="it-IT" sz="3200" b="0" i="0" u="none" strike="noStrike" kern="1200" cap="none" spc="0" normalizeH="0" baseline="0" noProof="0">
                <a:ln>
                  <a:noFill/>
                </a:ln>
                <a:solidFill>
                  <a:prstClr val="black"/>
                </a:solidFill>
                <a:effectLst/>
                <a:uLnTx/>
                <a:uFillTx/>
                <a:latin typeface="News Gothic MT" charset="0"/>
                <a:ea typeface="+mn-ea"/>
                <a:cs typeface="Arial" charset="0"/>
              </a:endParaRPr>
            </a:p>
          </p:txBody>
        </p:sp>
      </p:grpSp>
      <p:sp>
        <p:nvSpPr>
          <p:cNvPr id="190487" name="Text Box 49"/>
          <p:cNvSpPr txBox="1">
            <a:spLocks noChangeArrowheads="1"/>
          </p:cNvSpPr>
          <p:nvPr/>
        </p:nvSpPr>
        <p:spPr bwMode="auto">
          <a:xfrm>
            <a:off x="304800" y="2667000"/>
            <a:ext cx="1447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News Gothic MT" charset="0"/>
                <a:cs typeface="Arial" charset="0"/>
              </a:defRPr>
            </a:lvl1pPr>
            <a:lvl2pPr marL="742950" indent="-285750" eaLnBrk="0" hangingPunct="0">
              <a:defRPr>
                <a:solidFill>
                  <a:schemeClr val="tx1"/>
                </a:solidFill>
                <a:latin typeface="News Gothic MT" charset="0"/>
                <a:cs typeface="Arial" charset="0"/>
              </a:defRPr>
            </a:lvl2pPr>
            <a:lvl3pPr marL="1143000" indent="-228600" eaLnBrk="0" hangingPunct="0">
              <a:defRPr>
                <a:solidFill>
                  <a:schemeClr val="tx1"/>
                </a:solidFill>
                <a:latin typeface="News Gothic MT" charset="0"/>
                <a:cs typeface="Arial" charset="0"/>
              </a:defRPr>
            </a:lvl3pPr>
            <a:lvl4pPr marL="1600200" indent="-228600" eaLnBrk="0" hangingPunct="0">
              <a:defRPr>
                <a:solidFill>
                  <a:schemeClr val="tx1"/>
                </a:solidFill>
                <a:latin typeface="News Gothic MT" charset="0"/>
                <a:cs typeface="Arial" charset="0"/>
              </a:defRPr>
            </a:lvl4pPr>
            <a:lvl5pPr marL="2057400" indent="-228600" eaLnBrk="0" hangingPunct="0">
              <a:defRPr>
                <a:solidFill>
                  <a:schemeClr val="tx1"/>
                </a:solidFill>
                <a:latin typeface="News Gothic MT" charset="0"/>
                <a:cs typeface="Arial" charset="0"/>
              </a:defRPr>
            </a:lvl5pPr>
            <a:lvl6pPr marL="2514600" indent="-228600" eaLnBrk="0" fontAlgn="base" hangingPunct="0">
              <a:spcBef>
                <a:spcPct val="0"/>
              </a:spcBef>
              <a:spcAft>
                <a:spcPct val="0"/>
              </a:spcAft>
              <a:defRPr>
                <a:solidFill>
                  <a:schemeClr val="tx1"/>
                </a:solidFill>
                <a:latin typeface="News Gothic MT" charset="0"/>
                <a:cs typeface="Arial" charset="0"/>
              </a:defRPr>
            </a:lvl6pPr>
            <a:lvl7pPr marL="2971800" indent="-228600" eaLnBrk="0" fontAlgn="base" hangingPunct="0">
              <a:spcBef>
                <a:spcPct val="0"/>
              </a:spcBef>
              <a:spcAft>
                <a:spcPct val="0"/>
              </a:spcAft>
              <a:defRPr>
                <a:solidFill>
                  <a:schemeClr val="tx1"/>
                </a:solidFill>
                <a:latin typeface="News Gothic MT" charset="0"/>
                <a:cs typeface="Arial" charset="0"/>
              </a:defRPr>
            </a:lvl7pPr>
            <a:lvl8pPr marL="3429000" indent="-228600" eaLnBrk="0" fontAlgn="base" hangingPunct="0">
              <a:spcBef>
                <a:spcPct val="0"/>
              </a:spcBef>
              <a:spcAft>
                <a:spcPct val="0"/>
              </a:spcAft>
              <a:defRPr>
                <a:solidFill>
                  <a:schemeClr val="tx1"/>
                </a:solidFill>
                <a:latin typeface="News Gothic MT" charset="0"/>
                <a:cs typeface="Arial" charset="0"/>
              </a:defRPr>
            </a:lvl8pPr>
            <a:lvl9pPr marL="3886200" indent="-228600" eaLnBrk="0" fontAlgn="base" hangingPunct="0">
              <a:spcBef>
                <a:spcPct val="0"/>
              </a:spcBef>
              <a:spcAft>
                <a:spcPct val="0"/>
              </a:spcAft>
              <a:defRPr>
                <a:solidFill>
                  <a:schemeClr val="tx1"/>
                </a:solidFill>
                <a:latin typeface="News Gothic MT" charset="0"/>
                <a:cs typeface="Arial" charset="0"/>
              </a:defRPr>
            </a:lvl9pPr>
          </a:lstStyle>
          <a:p>
            <a:pPr marL="0" marR="0" lvl="0" indent="0" algn="ctr" defTabSz="914400" rtl="0" eaLnBrk="0" fontAlgn="auto" latinLnBrk="0" hangingPunct="0">
              <a:lnSpc>
                <a:spcPct val="100000"/>
              </a:lnSpc>
              <a:spcBef>
                <a:spcPct val="50000"/>
              </a:spcBef>
              <a:spcAft>
                <a:spcPts val="0"/>
              </a:spcAft>
              <a:buClrTx/>
              <a:buSzTx/>
              <a:buFontTx/>
              <a:buNone/>
              <a:tabLst/>
              <a:defRPr/>
            </a:pPr>
            <a:r>
              <a:rPr kumimoji="0" lang="en-GB" altLang="it-IT" sz="3200" b="1" i="0" u="none" strike="noStrike" kern="1200" cap="none" spc="0" normalizeH="0" baseline="0" noProof="0">
                <a:ln>
                  <a:noFill/>
                </a:ln>
                <a:solidFill>
                  <a:srgbClr val="FF0000"/>
                </a:solidFill>
                <a:effectLst/>
                <a:uLnTx/>
                <a:uFillTx/>
                <a:latin typeface="News Gothic MT" charset="0"/>
                <a:ea typeface="+mn-ea"/>
                <a:cs typeface="Arial" charset="0"/>
              </a:rPr>
              <a:t>HbA</a:t>
            </a:r>
            <a:r>
              <a:rPr kumimoji="0" lang="en-GB" altLang="it-IT" sz="3200" b="1" i="0" u="none" strike="noStrike" kern="1200" cap="none" spc="0" normalizeH="0" baseline="-25000" noProof="0">
                <a:ln>
                  <a:noFill/>
                </a:ln>
                <a:solidFill>
                  <a:srgbClr val="FF0000"/>
                </a:solidFill>
                <a:effectLst/>
                <a:uLnTx/>
                <a:uFillTx/>
                <a:latin typeface="News Gothic MT" charset="0"/>
                <a:ea typeface="+mn-ea"/>
                <a:cs typeface="Arial" charset="0"/>
              </a:rPr>
              <a:t>1c</a:t>
            </a:r>
            <a:endParaRPr kumimoji="0" lang="en-GB" altLang="it-IT" sz="3200" b="1" i="0" u="none" strike="noStrike" kern="1200" cap="none" spc="0" normalizeH="0" baseline="0" noProof="0">
              <a:ln>
                <a:noFill/>
              </a:ln>
              <a:solidFill>
                <a:srgbClr val="FF0000"/>
              </a:solidFill>
              <a:effectLst/>
              <a:uLnTx/>
              <a:uFillTx/>
              <a:latin typeface="News Gothic MT" charset="0"/>
              <a:ea typeface="+mn-ea"/>
              <a:cs typeface="Arial" charset="0"/>
            </a:endParaRPr>
          </a:p>
        </p:txBody>
      </p:sp>
    </p:spTree>
    <p:extLst>
      <p:ext uri="{BB962C8B-B14F-4D97-AF65-F5344CB8AC3E}">
        <p14:creationId xmlns:p14="http://schemas.microsoft.com/office/powerpoint/2010/main" val="3816517553"/>
      </p:ext>
    </p:extLst>
  </p:cSld>
  <p:clrMapOvr>
    <a:masterClrMapping/>
  </p:clrMapOvr>
  <p:transition spd="slow">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6C5B5506-7511-4D95-6D8C-6284F80A230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1913" y="1628775"/>
            <a:ext cx="4195762" cy="3040063"/>
          </a:xfrm>
        </p:spPr>
      </p:pic>
      <p:sp>
        <p:nvSpPr>
          <p:cNvPr id="4" name="CasellaDiTesto 3">
            <a:extLst>
              <a:ext uri="{FF2B5EF4-FFF2-40B4-BE49-F238E27FC236}">
                <a16:creationId xmlns:a16="http://schemas.microsoft.com/office/drawing/2014/main" id="{BE965702-B086-C926-FA93-1726125260D3}"/>
              </a:ext>
            </a:extLst>
          </p:cNvPr>
          <p:cNvSpPr txBox="1">
            <a:spLocks noChangeArrowheads="1"/>
          </p:cNvSpPr>
          <p:nvPr/>
        </p:nvSpPr>
        <p:spPr bwMode="auto">
          <a:xfrm>
            <a:off x="107950" y="4797425"/>
            <a:ext cx="36718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600" b="0" i="0" u="none" strike="noStrike" kern="1200" cap="none" spc="0" normalizeH="0" baseline="0" noProof="0">
                <a:ln>
                  <a:noFill/>
                </a:ln>
                <a:solidFill>
                  <a:srgbClr val="000066"/>
                </a:solidFill>
                <a:effectLst/>
                <a:uLnTx/>
                <a:uFillTx/>
                <a:latin typeface="Arial" panose="020B0604020202020204" pitchFamily="34" charset="0"/>
                <a:ea typeface="+mn-ea"/>
                <a:cs typeface="Arial" panose="020B0604020202020204" pitchFamily="34" charset="0"/>
              </a:rPr>
              <a:t>ACCORD STUDY </a:t>
            </a:r>
            <a:r>
              <a:rPr kumimoji="0" lang="en-US" altLang="it-IT" sz="1600" b="0" i="0" u="none" strike="noStrike" kern="1200" cap="none" spc="0" normalizeH="0" baseline="0" noProof="0">
                <a:ln>
                  <a:noFill/>
                </a:ln>
                <a:solidFill>
                  <a:srgbClr val="000066"/>
                </a:solidFill>
                <a:effectLst/>
                <a:uLnTx/>
                <a:uFillTx/>
                <a:latin typeface="Arial" panose="020B0604020202020204" pitchFamily="34" charset="0"/>
                <a:ea typeface="+mn-ea"/>
                <a:cs typeface="Arial" panose="020B0604020202020204" pitchFamily="34" charset="0"/>
              </a:rPr>
              <a:t>N Eng J Med</a:t>
            </a:r>
            <a:r>
              <a:rPr kumimoji="0" lang="it-IT" altLang="it-IT" sz="1600" b="0" i="0" u="none" strike="noStrike" kern="1200" cap="none" spc="0" normalizeH="0" baseline="0" noProof="0">
                <a:ln>
                  <a:noFill/>
                </a:ln>
                <a:solidFill>
                  <a:srgbClr val="000066"/>
                </a:solidFill>
                <a:effectLst/>
                <a:uLnTx/>
                <a:uFillTx/>
                <a:latin typeface="Arial" panose="020B0604020202020204" pitchFamily="34" charset="0"/>
                <a:ea typeface="+mn-ea"/>
                <a:cs typeface="Arial" panose="020B0604020202020204" pitchFamily="34" charset="0"/>
              </a:rPr>
              <a:t> </a:t>
            </a:r>
            <a:r>
              <a:rPr kumimoji="0" lang="da-DK" altLang="it-IT" sz="1600" b="0" i="0" u="none" strike="noStrike" kern="1200" cap="none" spc="0" normalizeH="0" baseline="0" noProof="0">
                <a:ln>
                  <a:noFill/>
                </a:ln>
                <a:solidFill>
                  <a:srgbClr val="000066"/>
                </a:solidFill>
                <a:effectLst/>
                <a:uLnTx/>
                <a:uFillTx/>
                <a:latin typeface="Arial" panose="020B0604020202020204" pitchFamily="34" charset="0"/>
                <a:ea typeface="+mn-ea"/>
                <a:cs typeface="Arial" panose="020B0604020202020204" pitchFamily="34" charset="0"/>
              </a:rPr>
              <a:t>2008</a:t>
            </a:r>
            <a:endParaRPr kumimoji="0" lang="it-IT" altLang="it-IT" sz="1600" b="0" i="0" u="none" strike="noStrike" kern="1200" cap="none" spc="0" normalizeH="0" baseline="0" noProof="0">
              <a:ln>
                <a:noFill/>
              </a:ln>
              <a:solidFill>
                <a:srgbClr val="000066"/>
              </a:solidFill>
              <a:effectLst/>
              <a:uLnTx/>
              <a:uFillTx/>
              <a:latin typeface="Arial" panose="020B0604020202020204" pitchFamily="34" charset="0"/>
              <a:ea typeface="+mn-ea"/>
              <a:cs typeface="Arial" panose="020B0604020202020204" pitchFamily="34" charset="0"/>
            </a:endParaRPr>
          </a:p>
        </p:txBody>
      </p:sp>
      <p:pic>
        <p:nvPicPr>
          <p:cNvPr id="2051" name="Picture 3">
            <a:extLst>
              <a:ext uri="{FF2B5EF4-FFF2-40B4-BE49-F238E27FC236}">
                <a16:creationId xmlns:a16="http://schemas.microsoft.com/office/drawing/2014/main" id="{A10C77BF-FE8B-E414-8EA8-7789F07961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1863" y="3573463"/>
            <a:ext cx="4060825" cy="304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ttangolo 6">
            <a:extLst>
              <a:ext uri="{FF2B5EF4-FFF2-40B4-BE49-F238E27FC236}">
                <a16:creationId xmlns:a16="http://schemas.microsoft.com/office/drawing/2014/main" id="{93DEF5BE-6788-A47A-B1C9-EB4AF41A5582}"/>
              </a:ext>
            </a:extLst>
          </p:cNvPr>
          <p:cNvSpPr>
            <a:spLocks noChangeArrowheads="1"/>
          </p:cNvSpPr>
          <p:nvPr/>
        </p:nvSpPr>
        <p:spPr bwMode="auto">
          <a:xfrm>
            <a:off x="5724525" y="1825625"/>
            <a:ext cx="273526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Farmaci</a:t>
            </a:r>
            <a:r>
              <a:rPr kumimoji="0" lang="it-IT" altLang="it-IT" sz="3200" b="1"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vecchi degli </a:t>
            </a:r>
            <a:r>
              <a:rPr kumimoji="0" lang="it-IT" altLang="it-IT"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ANNI 2000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fade">
                                      <p:cBhvr>
                                        <p:cTn id="15" dur="500"/>
                                        <p:tgtEl>
                                          <p:spTgt spid="205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2051"/>
                                        </p:tgtEl>
                                        <p:attrNameLst>
                                          <p:attrName>style.visibility</p:attrName>
                                        </p:attrNameLst>
                                      </p:cBhvr>
                                      <p:to>
                                        <p:strVal val="visible"/>
                                      </p:to>
                                    </p:set>
                                    <p:animEffect transition="in" filter="fade">
                                      <p:cBhvr>
                                        <p:cTn id="20"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1615DF-D6E7-A3A6-7204-2232C0BB5F55}"/>
              </a:ext>
            </a:extLst>
          </p:cNvPr>
          <p:cNvSpPr>
            <a:spLocks noGrp="1"/>
          </p:cNvSpPr>
          <p:nvPr>
            <p:ph type="title"/>
          </p:nvPr>
        </p:nvSpPr>
        <p:spPr/>
        <p:txBody>
          <a:bodyPr>
            <a:normAutofit/>
          </a:bodyPr>
          <a:lstStyle/>
          <a:p>
            <a:r>
              <a:rPr lang="it-IT" dirty="0"/>
              <a:t>Terapia  del diabete: principio N.4</a:t>
            </a:r>
          </a:p>
        </p:txBody>
      </p:sp>
      <p:sp>
        <p:nvSpPr>
          <p:cNvPr id="3" name="Segnaposto contenuto 2">
            <a:extLst>
              <a:ext uri="{FF2B5EF4-FFF2-40B4-BE49-F238E27FC236}">
                <a16:creationId xmlns:a16="http://schemas.microsoft.com/office/drawing/2014/main" id="{35A3BC67-D31F-E13F-0D8D-352EAFEB9A6D}"/>
              </a:ext>
            </a:extLst>
          </p:cNvPr>
          <p:cNvSpPr>
            <a:spLocks noGrp="1"/>
          </p:cNvSpPr>
          <p:nvPr>
            <p:ph idx="1"/>
          </p:nvPr>
        </p:nvSpPr>
        <p:spPr>
          <a:xfrm>
            <a:off x="457200" y="1844825"/>
            <a:ext cx="8229600" cy="4738538"/>
          </a:xfrm>
        </p:spPr>
        <p:txBody>
          <a:bodyPr/>
          <a:lstStyle/>
          <a:p>
            <a:pPr marL="0" indent="0">
              <a:buNone/>
            </a:pPr>
            <a:r>
              <a:rPr lang="it-IT" dirty="0"/>
              <a:t>La glicemia va normalizzata ma non tutti i farmaci sono uguali. </a:t>
            </a:r>
          </a:p>
          <a:p>
            <a:pPr marL="0" indent="0">
              <a:buNone/>
            </a:pPr>
            <a:endParaRPr lang="it-IT" dirty="0"/>
          </a:p>
          <a:p>
            <a:pPr marL="0" indent="0">
              <a:buNone/>
            </a:pPr>
            <a:r>
              <a:rPr lang="it-IT" dirty="0"/>
              <a:t>Tutti i farmaci nuovi NON mandano in ipoglicemia</a:t>
            </a:r>
          </a:p>
          <a:p>
            <a:pPr marL="0" indent="0">
              <a:buNone/>
            </a:pPr>
            <a:endParaRPr lang="it-IT" dirty="0"/>
          </a:p>
          <a:p>
            <a:pPr marL="0" indent="0">
              <a:buNone/>
            </a:pPr>
            <a:r>
              <a:rPr lang="it-IT" dirty="0"/>
              <a:t>Alcuni hanno dei benefici  su cuore-rene-peso che vanno al di là della glicemia. </a:t>
            </a:r>
          </a:p>
        </p:txBody>
      </p:sp>
    </p:spTree>
    <p:extLst>
      <p:ext uri="{BB962C8B-B14F-4D97-AF65-F5344CB8AC3E}">
        <p14:creationId xmlns:p14="http://schemas.microsoft.com/office/powerpoint/2010/main" val="12433389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a:extLst>
              <a:ext uri="{FF2B5EF4-FFF2-40B4-BE49-F238E27FC236}">
                <a16:creationId xmlns:a16="http://schemas.microsoft.com/office/drawing/2014/main" id="{B3351837-A5AD-4DAB-FBD8-82837B7128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797" y="1052736"/>
            <a:ext cx="9659593" cy="43570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581E67-2EE9-4D8F-098E-35EBDC570C38}"/>
              </a:ext>
            </a:extLst>
          </p:cNvPr>
          <p:cNvSpPr>
            <a:spLocks noGrp="1"/>
          </p:cNvSpPr>
          <p:nvPr>
            <p:ph type="title"/>
          </p:nvPr>
        </p:nvSpPr>
        <p:spPr>
          <a:xfrm>
            <a:off x="251520" y="620688"/>
            <a:ext cx="8229600" cy="1143000"/>
          </a:xfrm>
        </p:spPr>
        <p:txBody>
          <a:bodyPr>
            <a:normAutofit fontScale="90000"/>
          </a:bodyPr>
          <a:lstStyle/>
          <a:p>
            <a:r>
              <a:rPr lang="it-IT" dirty="0"/>
              <a:t>I pazienti con diabete </a:t>
            </a:r>
            <a:br>
              <a:rPr lang="it-IT" dirty="0"/>
            </a:br>
            <a:r>
              <a:rPr lang="it-IT" dirty="0"/>
              <a:t>sono tutti uguali?</a:t>
            </a:r>
          </a:p>
        </p:txBody>
      </p:sp>
      <p:pic>
        <p:nvPicPr>
          <p:cNvPr id="3" name="Immagine 1">
            <a:extLst>
              <a:ext uri="{FF2B5EF4-FFF2-40B4-BE49-F238E27FC236}">
                <a16:creationId xmlns:a16="http://schemas.microsoft.com/office/drawing/2014/main" id="{6DBE3B35-297D-A581-01A3-CAD855C59E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7775" y="2144713"/>
            <a:ext cx="4451350" cy="44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83356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0"/>
            <a:ext cx="8229600" cy="1143000"/>
          </a:xfrm>
        </p:spPr>
        <p:txBody>
          <a:bodyPr>
            <a:normAutofit fontScale="90000"/>
          </a:bodyPr>
          <a:lstStyle/>
          <a:p>
            <a:r>
              <a:rPr lang="it-IT" dirty="0">
                <a:solidFill>
                  <a:srgbClr val="FF0000"/>
                </a:solidFill>
              </a:rPr>
              <a:t>		I farmaci innovativi… GLP1 </a:t>
            </a:r>
            <a:r>
              <a:rPr lang="it-IT" dirty="0" err="1">
                <a:solidFill>
                  <a:srgbClr val="FF0000"/>
                </a:solidFill>
              </a:rPr>
              <a:t>ra</a:t>
            </a:r>
            <a:endParaRPr lang="it-IT" dirty="0">
              <a:solidFill>
                <a:srgbClr val="FF0000"/>
              </a:solidFill>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25" y="1524000"/>
            <a:ext cx="828675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02855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blue man"/>
          <p:cNvPicPr>
            <a:picLocks noChangeAspect="1" noChangeArrowheads="1"/>
          </p:cNvPicPr>
          <p:nvPr/>
        </p:nvPicPr>
        <p:blipFill>
          <a:blip r:embed="rId2">
            <a:clrChange>
              <a:clrFrom>
                <a:srgbClr val="000000"/>
              </a:clrFrom>
              <a:clrTo>
                <a:srgbClr val="000000">
                  <a:alpha val="0"/>
                </a:srgbClr>
              </a:clrTo>
            </a:clrChange>
            <a:lum bright="8000" contrast="2000"/>
            <a:extLst>
              <a:ext uri="{28A0092B-C50C-407E-A947-70E740481C1C}">
                <a14:useLocalDpi xmlns:a14="http://schemas.microsoft.com/office/drawing/2010/main" val="0"/>
              </a:ext>
            </a:extLst>
          </a:blip>
          <a:srcRect/>
          <a:stretch>
            <a:fillRect/>
          </a:stretch>
        </p:blipFill>
        <p:spPr bwMode="auto">
          <a:xfrm>
            <a:off x="3251200" y="1082675"/>
            <a:ext cx="2474913" cy="479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9619" name="Rectangle 3"/>
          <p:cNvSpPr>
            <a:spLocks noChangeArrowheads="1"/>
          </p:cNvSpPr>
          <p:nvPr/>
        </p:nvSpPr>
        <p:spPr bwMode="auto">
          <a:xfrm>
            <a:off x="260350" y="179388"/>
            <a:ext cx="8504238" cy="752475"/>
          </a:xfrm>
          <a:prstGeom prst="rect">
            <a:avLst/>
          </a:prstGeom>
          <a:noFill/>
          <a:ln w="9525">
            <a:noFill/>
            <a:miter lim="800000"/>
            <a:headEnd/>
            <a:tailEnd/>
          </a:ln>
          <a:effectLst/>
        </p:spPr>
        <p:txBody>
          <a:bodyPr lIns="92075" tIns="46038" rIns="92075" bIns="46038" anchor="ctr"/>
          <a:lstStyle/>
          <a:p>
            <a:pPr algn="ctr" fontAlgn="base">
              <a:spcBef>
                <a:spcPct val="0"/>
              </a:spcBef>
              <a:spcAft>
                <a:spcPct val="0"/>
              </a:spcAft>
              <a:defRPr/>
            </a:pPr>
            <a:r>
              <a:rPr lang="en-US" sz="3200" b="1">
                <a:solidFill>
                  <a:srgbClr val="000066"/>
                </a:solidFill>
                <a:effectLst>
                  <a:outerShdw blurRad="38100" dist="38100" dir="2700000" algn="tl">
                    <a:srgbClr val="000000"/>
                  </a:outerShdw>
                </a:effectLst>
              </a:rPr>
              <a:t>Effetti fisiologici del GLP-1</a:t>
            </a:r>
          </a:p>
        </p:txBody>
      </p:sp>
      <p:grpSp>
        <p:nvGrpSpPr>
          <p:cNvPr id="2" name="Group 4"/>
          <p:cNvGrpSpPr>
            <a:grpSpLocks/>
          </p:cNvGrpSpPr>
          <p:nvPr/>
        </p:nvGrpSpPr>
        <p:grpSpPr bwMode="auto">
          <a:xfrm>
            <a:off x="4538663" y="1152525"/>
            <a:ext cx="4354512" cy="749300"/>
            <a:chOff x="3216" y="698"/>
            <a:chExt cx="2880" cy="472"/>
          </a:xfrm>
        </p:grpSpPr>
        <p:sp>
          <p:nvSpPr>
            <p:cNvPr id="879621" name="Text Box 5"/>
            <p:cNvSpPr txBox="1">
              <a:spLocks noChangeArrowheads="1"/>
            </p:cNvSpPr>
            <p:nvPr/>
          </p:nvSpPr>
          <p:spPr bwMode="auto">
            <a:xfrm>
              <a:off x="3672" y="698"/>
              <a:ext cx="2424" cy="472"/>
            </a:xfrm>
            <a:prstGeom prst="rect">
              <a:avLst/>
            </a:prstGeom>
            <a:noFill/>
            <a:ln w="9525">
              <a:noFill/>
              <a:miter lim="800000"/>
              <a:headEnd/>
              <a:tailEnd/>
            </a:ln>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pPr fontAlgn="base">
                <a:spcBef>
                  <a:spcPct val="0"/>
                </a:spcBef>
                <a:spcAft>
                  <a:spcPct val="0"/>
                </a:spcAft>
                <a:defRPr/>
              </a:pPr>
              <a:r>
                <a:rPr lang="en-US" sz="1600" b="1">
                  <a:solidFill>
                    <a:srgbClr val="FF0000"/>
                  </a:solidFill>
                  <a:effectLst>
                    <a:outerShdw blurRad="38100" dist="38100" dir="2700000" algn="tl">
                      <a:srgbClr val="C0C0C0"/>
                    </a:outerShdw>
                  </a:effectLst>
                </a:rPr>
                <a:t>SNC</a:t>
              </a:r>
              <a:endParaRPr lang="en-US" sz="1400">
                <a:solidFill>
                  <a:srgbClr val="FF0000"/>
                </a:solidFill>
                <a:effectLst>
                  <a:outerShdw blurRad="38100" dist="38100" dir="2700000" algn="tl">
                    <a:srgbClr val="C0C0C0"/>
                  </a:outerShdw>
                </a:effectLst>
              </a:endParaRPr>
            </a:p>
            <a:p>
              <a:pPr fontAlgn="base">
                <a:spcBef>
                  <a:spcPct val="0"/>
                </a:spcBef>
                <a:spcAft>
                  <a:spcPct val="0"/>
                </a:spcAft>
                <a:defRPr/>
              </a:pPr>
              <a:r>
                <a:rPr lang="en-US">
                  <a:solidFill>
                    <a:srgbClr val="000066"/>
                  </a:solidFill>
                  <a:effectLst>
                    <a:outerShdw blurRad="38100" dist="38100" dir="2700000" algn="tl">
                      <a:srgbClr val="C0C0C0"/>
                    </a:outerShdw>
                  </a:effectLst>
                  <a:latin typeface="Arial Narrow" pitchFamily="34" charset="0"/>
                </a:rPr>
                <a:t>Promuove la sazietà e riduce l’appetito</a:t>
              </a:r>
            </a:p>
            <a:p>
              <a:pPr fontAlgn="base">
                <a:spcBef>
                  <a:spcPct val="0"/>
                </a:spcBef>
                <a:spcAft>
                  <a:spcPct val="0"/>
                </a:spcAft>
                <a:defRPr/>
              </a:pPr>
              <a:endParaRPr lang="en-US" sz="500">
                <a:solidFill>
                  <a:srgbClr val="000066"/>
                </a:solidFill>
                <a:effectLst>
                  <a:outerShdw blurRad="38100" dist="38100" dir="2700000" algn="tl">
                    <a:srgbClr val="C0C0C0"/>
                  </a:outerShdw>
                </a:effectLst>
                <a:latin typeface="Arial Narrow" pitchFamily="34" charset="0"/>
              </a:endParaRPr>
            </a:p>
          </p:txBody>
        </p:sp>
        <p:sp>
          <p:nvSpPr>
            <p:cNvPr id="74778" name="Line 6"/>
            <p:cNvSpPr>
              <a:spLocks noChangeShapeType="1"/>
            </p:cNvSpPr>
            <p:nvPr/>
          </p:nvSpPr>
          <p:spPr bwMode="auto">
            <a:xfrm flipH="1">
              <a:off x="3216" y="922"/>
              <a:ext cx="384" cy="0"/>
            </a:xfrm>
            <a:prstGeom prst="line">
              <a:avLst/>
            </a:prstGeom>
            <a:noFill/>
            <a:ln w="9525">
              <a:solidFill>
                <a:schemeClr val="tx1"/>
              </a:solidFill>
              <a:round/>
              <a:headEnd/>
              <a:tailEnd type="oval"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sz="1600">
                <a:solidFill>
                  <a:srgbClr val="000066"/>
                </a:solidFill>
              </a:endParaRPr>
            </a:p>
          </p:txBody>
        </p:sp>
      </p:grpSp>
      <p:grpSp>
        <p:nvGrpSpPr>
          <p:cNvPr id="3" name="Group 7"/>
          <p:cNvGrpSpPr>
            <a:grpSpLocks/>
          </p:cNvGrpSpPr>
          <p:nvPr/>
        </p:nvGrpSpPr>
        <p:grpSpPr bwMode="auto">
          <a:xfrm>
            <a:off x="4808538" y="3902075"/>
            <a:ext cx="3881437" cy="533400"/>
            <a:chOff x="3408" y="2458"/>
            <a:chExt cx="2328" cy="336"/>
          </a:xfrm>
        </p:grpSpPr>
        <p:sp>
          <p:nvSpPr>
            <p:cNvPr id="879624" name="Text Box 8"/>
            <p:cNvSpPr txBox="1">
              <a:spLocks noChangeArrowheads="1"/>
            </p:cNvSpPr>
            <p:nvPr/>
          </p:nvSpPr>
          <p:spPr bwMode="auto">
            <a:xfrm>
              <a:off x="4368" y="2458"/>
              <a:ext cx="1368" cy="336"/>
            </a:xfrm>
            <a:prstGeom prst="rect">
              <a:avLst/>
            </a:prstGeom>
            <a:noFill/>
            <a:ln w="9525">
              <a:noFill/>
              <a:miter lim="800000"/>
              <a:headEnd/>
              <a:tailEnd/>
            </a:ln>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pPr fontAlgn="base">
                <a:spcBef>
                  <a:spcPct val="0"/>
                </a:spcBef>
                <a:spcAft>
                  <a:spcPct val="0"/>
                </a:spcAft>
                <a:defRPr/>
              </a:pPr>
              <a:r>
                <a:rPr lang="en-US" sz="1600" b="1">
                  <a:solidFill>
                    <a:srgbClr val="FF0000"/>
                  </a:solidFill>
                  <a:effectLst>
                    <a:outerShdw blurRad="38100" dist="38100" dir="2700000" algn="tl">
                      <a:srgbClr val="C0C0C0"/>
                    </a:outerShdw>
                  </a:effectLst>
                </a:rPr>
                <a:t>Stomaco</a:t>
              </a:r>
              <a:br>
                <a:rPr lang="en-US" sz="1400">
                  <a:solidFill>
                    <a:srgbClr val="FFFF00"/>
                  </a:solidFill>
                  <a:effectLst>
                    <a:outerShdw blurRad="38100" dist="38100" dir="2700000" algn="tl">
                      <a:srgbClr val="C0C0C0"/>
                    </a:outerShdw>
                  </a:effectLst>
                </a:rPr>
              </a:br>
              <a:r>
                <a:rPr lang="en-US">
                  <a:solidFill>
                    <a:srgbClr val="000066"/>
                  </a:solidFill>
                  <a:effectLst>
                    <a:outerShdw blurRad="38100" dist="38100" dir="2700000" algn="tl">
                      <a:srgbClr val="C0C0C0"/>
                    </a:outerShdw>
                  </a:effectLst>
                  <a:latin typeface="Arial Narrow" pitchFamily="34" charset="0"/>
                </a:rPr>
                <a:t>rallenta lo svuotamento gastrico</a:t>
              </a:r>
            </a:p>
          </p:txBody>
        </p:sp>
        <p:sp>
          <p:nvSpPr>
            <p:cNvPr id="74776" name="Line 9"/>
            <p:cNvSpPr>
              <a:spLocks noChangeShapeType="1"/>
            </p:cNvSpPr>
            <p:nvPr/>
          </p:nvSpPr>
          <p:spPr bwMode="auto">
            <a:xfrm flipH="1">
              <a:off x="3408" y="2618"/>
              <a:ext cx="912" cy="0"/>
            </a:xfrm>
            <a:prstGeom prst="line">
              <a:avLst/>
            </a:prstGeom>
            <a:noFill/>
            <a:ln w="9525">
              <a:solidFill>
                <a:schemeClr val="tx1"/>
              </a:solidFill>
              <a:round/>
              <a:headEnd/>
              <a:tailEnd type="oval"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sz="1600">
                <a:solidFill>
                  <a:srgbClr val="000066"/>
                </a:solidFill>
              </a:endParaRPr>
            </a:p>
          </p:txBody>
        </p:sp>
      </p:grpSp>
      <p:grpSp>
        <p:nvGrpSpPr>
          <p:cNvPr id="4" name="Group 10"/>
          <p:cNvGrpSpPr>
            <a:grpSpLocks/>
          </p:cNvGrpSpPr>
          <p:nvPr/>
        </p:nvGrpSpPr>
        <p:grpSpPr bwMode="auto">
          <a:xfrm>
            <a:off x="271463" y="3635375"/>
            <a:ext cx="3735387" cy="990600"/>
            <a:chOff x="192" y="2290"/>
            <a:chExt cx="2648" cy="624"/>
          </a:xfrm>
        </p:grpSpPr>
        <p:sp>
          <p:nvSpPr>
            <p:cNvPr id="879627" name="Text Box 11"/>
            <p:cNvSpPr txBox="1">
              <a:spLocks noChangeArrowheads="1"/>
            </p:cNvSpPr>
            <p:nvPr/>
          </p:nvSpPr>
          <p:spPr bwMode="auto">
            <a:xfrm>
              <a:off x="192" y="2290"/>
              <a:ext cx="1680" cy="624"/>
            </a:xfrm>
            <a:prstGeom prst="rect">
              <a:avLst/>
            </a:prstGeom>
            <a:noFill/>
            <a:ln w="9525">
              <a:noFill/>
              <a:miter lim="800000"/>
              <a:headEnd/>
              <a:tailEnd/>
            </a:ln>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pPr algn="r" fontAlgn="base">
                <a:spcBef>
                  <a:spcPct val="0"/>
                </a:spcBef>
                <a:spcAft>
                  <a:spcPct val="0"/>
                </a:spcAft>
                <a:defRPr/>
              </a:pPr>
              <a:r>
                <a:rPr lang="en-US" sz="1600" b="1">
                  <a:solidFill>
                    <a:srgbClr val="FF0000"/>
                  </a:solidFill>
                  <a:effectLst>
                    <a:outerShdw blurRad="38100" dist="38100" dir="2700000" algn="tl">
                      <a:srgbClr val="C0C0C0"/>
                    </a:outerShdw>
                  </a:effectLst>
                </a:rPr>
                <a:t>Fegato</a:t>
              </a:r>
              <a:br>
                <a:rPr lang="en-US" sz="1600">
                  <a:solidFill>
                    <a:srgbClr val="000066"/>
                  </a:solidFill>
                  <a:effectLst>
                    <a:outerShdw blurRad="38100" dist="38100" dir="2700000" algn="tl">
                      <a:srgbClr val="C0C0C0"/>
                    </a:outerShdw>
                  </a:effectLst>
                </a:rPr>
              </a:br>
              <a:r>
                <a:rPr lang="en-US">
                  <a:solidFill>
                    <a:srgbClr val="000066"/>
                  </a:solidFill>
                  <a:effectLst>
                    <a:outerShdw blurRad="38100" dist="38100" dir="2700000" algn="tl">
                      <a:srgbClr val="C0C0C0"/>
                    </a:outerShdw>
                  </a:effectLst>
                  <a:latin typeface="Arial Narrow" pitchFamily="34" charset="0"/>
                </a:rPr>
                <a:t>riduce HGO mediante inibizione della secrezione di glucagone</a:t>
              </a:r>
            </a:p>
          </p:txBody>
        </p:sp>
        <p:sp>
          <p:nvSpPr>
            <p:cNvPr id="74774" name="Line 12"/>
            <p:cNvSpPr>
              <a:spLocks noChangeShapeType="1"/>
            </p:cNvSpPr>
            <p:nvPr/>
          </p:nvSpPr>
          <p:spPr bwMode="auto">
            <a:xfrm flipH="1">
              <a:off x="1928" y="2602"/>
              <a:ext cx="912" cy="0"/>
            </a:xfrm>
            <a:prstGeom prst="line">
              <a:avLst/>
            </a:prstGeom>
            <a:noFill/>
            <a:ln w="9525">
              <a:solidFill>
                <a:schemeClr val="tx1"/>
              </a:solidFill>
              <a:round/>
              <a:headEnd type="oval" w="sm" len="sm"/>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sz="1600">
                <a:solidFill>
                  <a:srgbClr val="000066"/>
                </a:solidFill>
              </a:endParaRPr>
            </a:p>
          </p:txBody>
        </p:sp>
      </p:grpSp>
      <p:sp>
        <p:nvSpPr>
          <p:cNvPr id="879629" name="Rectangle 13"/>
          <p:cNvSpPr>
            <a:spLocks noChangeArrowheads="1"/>
          </p:cNvSpPr>
          <p:nvPr/>
        </p:nvSpPr>
        <p:spPr bwMode="auto">
          <a:xfrm>
            <a:off x="203200" y="5888038"/>
            <a:ext cx="3319463" cy="854075"/>
          </a:xfrm>
          <a:prstGeom prst="rect">
            <a:avLst/>
          </a:prstGeom>
          <a:noFill/>
          <a:ln w="9525">
            <a:noFill/>
            <a:miter lim="800000"/>
            <a:headEnd/>
            <a:tailEnd/>
          </a:ln>
          <a:effectLst/>
        </p:spPr>
        <p:txBody>
          <a:bodyPr>
            <a:spAutoFit/>
          </a:bodyPr>
          <a:lstStyle/>
          <a:p>
            <a:pPr eaLnBrk="0" fontAlgn="base" hangingPunct="0">
              <a:spcBef>
                <a:spcPct val="0"/>
              </a:spcBef>
              <a:spcAft>
                <a:spcPct val="0"/>
              </a:spcAft>
              <a:defRPr/>
            </a:pPr>
            <a:r>
              <a:rPr lang="en-US" sz="1000" b="1">
                <a:solidFill>
                  <a:srgbClr val="000066"/>
                </a:solidFill>
                <a:effectLst>
                  <a:outerShdw blurRad="38100" dist="38100" dir="2700000" algn="tl">
                    <a:srgbClr val="000000"/>
                  </a:outerShdw>
                </a:effectLst>
              </a:rPr>
              <a:t>Flint A et al. </a:t>
            </a:r>
            <a:r>
              <a:rPr lang="en-US" sz="1000" b="1" i="1">
                <a:solidFill>
                  <a:srgbClr val="000066"/>
                </a:solidFill>
                <a:effectLst>
                  <a:outerShdw blurRad="38100" dist="38100" dir="2700000" algn="tl">
                    <a:srgbClr val="000000"/>
                  </a:outerShdw>
                </a:effectLst>
              </a:rPr>
              <a:t>J Clin Invest</a:t>
            </a:r>
            <a:r>
              <a:rPr lang="en-US" sz="1000" b="1">
                <a:solidFill>
                  <a:srgbClr val="000066"/>
                </a:solidFill>
                <a:effectLst>
                  <a:outerShdw blurRad="38100" dist="38100" dir="2700000" algn="tl">
                    <a:srgbClr val="000000"/>
                  </a:outerShdw>
                </a:effectLst>
              </a:rPr>
              <a:t>. 1998;101:515-520</a:t>
            </a:r>
            <a:r>
              <a:rPr lang="en-US" sz="1000" b="1">
                <a:solidFill>
                  <a:srgbClr val="000066"/>
                </a:solidFill>
                <a:effectLst>
                  <a:outerShdw blurRad="38100" dist="38100" dir="2700000" algn="tl">
                    <a:srgbClr val="000000"/>
                  </a:outerShdw>
                </a:effectLst>
                <a:cs typeface="Times New Roman" pitchFamily="18" charset="0"/>
              </a:rPr>
              <a:t> </a:t>
            </a:r>
          </a:p>
          <a:p>
            <a:pPr eaLnBrk="0" fontAlgn="base" hangingPunct="0">
              <a:spcBef>
                <a:spcPct val="0"/>
              </a:spcBef>
              <a:spcAft>
                <a:spcPct val="0"/>
              </a:spcAft>
              <a:defRPr/>
            </a:pPr>
            <a:r>
              <a:rPr lang="en-US" sz="1000" b="1">
                <a:solidFill>
                  <a:srgbClr val="000066"/>
                </a:solidFill>
                <a:effectLst>
                  <a:outerShdw blurRad="38100" dist="38100" dir="2700000" algn="tl">
                    <a:srgbClr val="000000"/>
                  </a:outerShdw>
                </a:effectLst>
              </a:rPr>
              <a:t>Larsson H et al. </a:t>
            </a:r>
            <a:r>
              <a:rPr lang="en-US" sz="1000" b="1" i="1">
                <a:solidFill>
                  <a:srgbClr val="000066"/>
                </a:solidFill>
                <a:effectLst>
                  <a:outerShdw blurRad="38100" dist="38100" dir="2700000" algn="tl">
                    <a:srgbClr val="000000"/>
                  </a:outerShdw>
                </a:effectLst>
              </a:rPr>
              <a:t>Acta Physiol Scand</a:t>
            </a:r>
            <a:r>
              <a:rPr lang="en-US" sz="1000" b="1">
                <a:solidFill>
                  <a:srgbClr val="000066"/>
                </a:solidFill>
                <a:effectLst>
                  <a:outerShdw blurRad="38100" dist="38100" dir="2700000" algn="tl">
                    <a:srgbClr val="000000"/>
                  </a:outerShdw>
                </a:effectLst>
              </a:rPr>
              <a:t>. 1997;160:413-422</a:t>
            </a:r>
          </a:p>
          <a:p>
            <a:pPr eaLnBrk="0" fontAlgn="base" hangingPunct="0">
              <a:spcBef>
                <a:spcPct val="0"/>
              </a:spcBef>
              <a:spcAft>
                <a:spcPct val="0"/>
              </a:spcAft>
              <a:defRPr/>
            </a:pPr>
            <a:r>
              <a:rPr lang="en-US" sz="1000" b="1">
                <a:solidFill>
                  <a:srgbClr val="000066"/>
                </a:solidFill>
                <a:effectLst>
                  <a:outerShdw blurRad="38100" dist="38100" dir="2700000" algn="tl">
                    <a:srgbClr val="000000"/>
                  </a:outerShdw>
                </a:effectLst>
              </a:rPr>
              <a:t>Nauck MA  et al., </a:t>
            </a:r>
            <a:r>
              <a:rPr lang="en-US" sz="1000" b="1" i="1">
                <a:solidFill>
                  <a:srgbClr val="000066"/>
                </a:solidFill>
                <a:effectLst>
                  <a:outerShdw blurRad="38100" dist="38100" dir="2700000" algn="tl">
                    <a:srgbClr val="000000"/>
                  </a:outerShdw>
                </a:effectLst>
              </a:rPr>
              <a:t>Diabetologia</a:t>
            </a:r>
            <a:r>
              <a:rPr lang="en-US" sz="1000" b="1">
                <a:solidFill>
                  <a:srgbClr val="000066"/>
                </a:solidFill>
                <a:effectLst>
                  <a:outerShdw blurRad="38100" dist="38100" dir="2700000" algn="tl">
                    <a:srgbClr val="000000"/>
                  </a:outerShdw>
                </a:effectLst>
              </a:rPr>
              <a:t> 1996, 1546-1553</a:t>
            </a:r>
          </a:p>
          <a:p>
            <a:pPr eaLnBrk="0" fontAlgn="base" hangingPunct="0">
              <a:spcBef>
                <a:spcPct val="0"/>
              </a:spcBef>
              <a:spcAft>
                <a:spcPct val="0"/>
              </a:spcAft>
              <a:defRPr/>
            </a:pPr>
            <a:r>
              <a:rPr lang="en-US" sz="1000" b="1">
                <a:solidFill>
                  <a:srgbClr val="000066"/>
                </a:solidFill>
                <a:effectLst>
                  <a:outerShdw blurRad="38100" dist="38100" dir="2700000" algn="tl">
                    <a:srgbClr val="000000"/>
                  </a:outerShdw>
                </a:effectLst>
                <a:cs typeface="Times New Roman" pitchFamily="18" charset="0"/>
              </a:rPr>
              <a:t>Drucker DJ. </a:t>
            </a:r>
            <a:r>
              <a:rPr lang="en-US" sz="1000" b="1" i="1">
                <a:solidFill>
                  <a:srgbClr val="000066"/>
                </a:solidFill>
                <a:effectLst>
                  <a:outerShdw blurRad="38100" dist="38100" dir="2700000" algn="tl">
                    <a:srgbClr val="000000"/>
                  </a:outerShdw>
                </a:effectLst>
                <a:cs typeface="Times New Roman" pitchFamily="18" charset="0"/>
              </a:rPr>
              <a:t>Diabetes</a:t>
            </a:r>
            <a:r>
              <a:rPr lang="en-US" sz="1000" b="1">
                <a:solidFill>
                  <a:srgbClr val="000066"/>
                </a:solidFill>
                <a:effectLst>
                  <a:outerShdw blurRad="38100" dist="38100" dir="2700000" algn="tl">
                    <a:srgbClr val="000000"/>
                  </a:outerShdw>
                </a:effectLst>
                <a:cs typeface="Times New Roman" pitchFamily="18" charset="0"/>
              </a:rPr>
              <a:t>. 1998;47:159–169.</a:t>
            </a:r>
            <a:endParaRPr lang="en-US" sz="1000">
              <a:solidFill>
                <a:srgbClr val="000066"/>
              </a:solidFill>
              <a:effectLst>
                <a:outerShdw blurRad="38100" dist="38100" dir="2700000" algn="tl">
                  <a:srgbClr val="000000"/>
                </a:outerShdw>
              </a:effectLst>
            </a:endParaRPr>
          </a:p>
        </p:txBody>
      </p:sp>
      <p:grpSp>
        <p:nvGrpSpPr>
          <p:cNvPr id="5" name="Group 14"/>
          <p:cNvGrpSpPr>
            <a:grpSpLocks/>
          </p:cNvGrpSpPr>
          <p:nvPr/>
        </p:nvGrpSpPr>
        <p:grpSpPr bwMode="auto">
          <a:xfrm>
            <a:off x="338138" y="4664075"/>
            <a:ext cx="3860800" cy="927100"/>
            <a:chOff x="240" y="2938"/>
            <a:chExt cx="2736" cy="584"/>
          </a:xfrm>
        </p:grpSpPr>
        <p:sp>
          <p:nvSpPr>
            <p:cNvPr id="879631" name="Text Box 15"/>
            <p:cNvSpPr txBox="1">
              <a:spLocks noChangeArrowheads="1"/>
            </p:cNvSpPr>
            <p:nvPr/>
          </p:nvSpPr>
          <p:spPr bwMode="auto">
            <a:xfrm>
              <a:off x="240" y="3138"/>
              <a:ext cx="1632" cy="384"/>
            </a:xfrm>
            <a:prstGeom prst="rect">
              <a:avLst/>
            </a:prstGeom>
            <a:noFill/>
            <a:ln w="9525">
              <a:noFill/>
              <a:miter lim="800000"/>
              <a:headEnd/>
              <a:tailEnd/>
            </a:ln>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pPr algn="r" fontAlgn="base">
                <a:spcBef>
                  <a:spcPct val="0"/>
                </a:spcBef>
                <a:spcAft>
                  <a:spcPct val="0"/>
                </a:spcAft>
                <a:defRPr/>
              </a:pPr>
              <a:r>
                <a:rPr lang="en-US" sz="1600" b="1">
                  <a:solidFill>
                    <a:srgbClr val="FF0000"/>
                  </a:solidFill>
                  <a:effectLst>
                    <a:outerShdw blurRad="38100" dist="38100" dir="2700000" algn="tl">
                      <a:srgbClr val="C0C0C0"/>
                    </a:outerShdw>
                  </a:effectLst>
                </a:rPr>
                <a:t>Alpha-cellula</a:t>
              </a:r>
              <a:br>
                <a:rPr lang="en-US" sz="1600">
                  <a:solidFill>
                    <a:srgbClr val="000066"/>
                  </a:solidFill>
                  <a:effectLst>
                    <a:outerShdw blurRad="38100" dist="38100" dir="2700000" algn="tl">
                      <a:srgbClr val="C0C0C0"/>
                    </a:outerShdw>
                  </a:effectLst>
                </a:rPr>
              </a:br>
              <a:r>
                <a:rPr lang="en-US">
                  <a:solidFill>
                    <a:srgbClr val="000066"/>
                  </a:solidFill>
                  <a:effectLst>
                    <a:outerShdw blurRad="38100" dist="38100" dir="2700000" algn="tl">
                      <a:srgbClr val="C0C0C0"/>
                    </a:outerShdw>
                  </a:effectLst>
                  <a:latin typeface="Arial Narrow" pitchFamily="34" charset="0"/>
                </a:rPr>
                <a:t>inibisce secrezione di glucagone</a:t>
              </a:r>
            </a:p>
          </p:txBody>
        </p:sp>
        <p:sp>
          <p:nvSpPr>
            <p:cNvPr id="74771" name="Line 16"/>
            <p:cNvSpPr>
              <a:spLocks noChangeShapeType="1"/>
            </p:cNvSpPr>
            <p:nvPr/>
          </p:nvSpPr>
          <p:spPr bwMode="auto">
            <a:xfrm rot="5400000" flipH="1">
              <a:off x="2784" y="3130"/>
              <a:ext cx="384" cy="0"/>
            </a:xfrm>
            <a:prstGeom prst="line">
              <a:avLst/>
            </a:prstGeom>
            <a:noFill/>
            <a:ln w="9525">
              <a:solidFill>
                <a:schemeClr val="tx1"/>
              </a:solidFill>
              <a:round/>
              <a:headEnd/>
              <a:tailEnd type="oval"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sz="1600">
                <a:solidFill>
                  <a:srgbClr val="000066"/>
                </a:solidFill>
              </a:endParaRPr>
            </a:p>
          </p:txBody>
        </p:sp>
        <p:sp>
          <p:nvSpPr>
            <p:cNvPr id="74772" name="Line 17"/>
            <p:cNvSpPr>
              <a:spLocks noChangeShapeType="1"/>
            </p:cNvSpPr>
            <p:nvPr/>
          </p:nvSpPr>
          <p:spPr bwMode="auto">
            <a:xfrm flipH="1">
              <a:off x="1920" y="3322"/>
              <a:ext cx="10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sz="1600">
                <a:solidFill>
                  <a:srgbClr val="000066"/>
                </a:solidFill>
              </a:endParaRPr>
            </a:p>
          </p:txBody>
        </p:sp>
      </p:grpSp>
      <p:grpSp>
        <p:nvGrpSpPr>
          <p:cNvPr id="6" name="Group 18"/>
          <p:cNvGrpSpPr>
            <a:grpSpLocks/>
          </p:cNvGrpSpPr>
          <p:nvPr/>
        </p:nvGrpSpPr>
        <p:grpSpPr bwMode="auto">
          <a:xfrm>
            <a:off x="4402138" y="4625975"/>
            <a:ext cx="4600575" cy="825500"/>
            <a:chOff x="3120" y="2914"/>
            <a:chExt cx="3260" cy="520"/>
          </a:xfrm>
        </p:grpSpPr>
        <p:sp>
          <p:nvSpPr>
            <p:cNvPr id="74766" name="Line 19"/>
            <p:cNvSpPr>
              <a:spLocks noChangeShapeType="1"/>
            </p:cNvSpPr>
            <p:nvPr/>
          </p:nvSpPr>
          <p:spPr bwMode="auto">
            <a:xfrm rot="5400000" flipH="1">
              <a:off x="2988" y="3046"/>
              <a:ext cx="264" cy="0"/>
            </a:xfrm>
            <a:prstGeom prst="line">
              <a:avLst/>
            </a:prstGeom>
            <a:noFill/>
            <a:ln w="9525">
              <a:solidFill>
                <a:schemeClr val="tx1"/>
              </a:solidFill>
              <a:round/>
              <a:headEnd/>
              <a:tailEnd type="oval" w="sm" len="sm"/>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sz="1600">
                <a:solidFill>
                  <a:srgbClr val="000066"/>
                </a:solidFill>
              </a:endParaRPr>
            </a:p>
          </p:txBody>
        </p:sp>
        <p:grpSp>
          <p:nvGrpSpPr>
            <p:cNvPr id="74767" name="Group 20"/>
            <p:cNvGrpSpPr>
              <a:grpSpLocks/>
            </p:cNvGrpSpPr>
            <p:nvPr/>
          </p:nvGrpSpPr>
          <p:grpSpPr bwMode="auto">
            <a:xfrm>
              <a:off x="3120" y="2954"/>
              <a:ext cx="3260" cy="480"/>
              <a:chOff x="3120" y="2954"/>
              <a:chExt cx="3260" cy="480"/>
            </a:xfrm>
          </p:grpSpPr>
          <p:sp>
            <p:nvSpPr>
              <p:cNvPr id="879637" name="Text Box 21"/>
              <p:cNvSpPr txBox="1">
                <a:spLocks noChangeArrowheads="1"/>
              </p:cNvSpPr>
              <p:nvPr/>
            </p:nvSpPr>
            <p:spPr bwMode="auto">
              <a:xfrm>
                <a:off x="4400" y="2954"/>
                <a:ext cx="1980" cy="480"/>
              </a:xfrm>
              <a:prstGeom prst="rect">
                <a:avLst/>
              </a:prstGeom>
              <a:noFill/>
              <a:ln w="9525">
                <a:noFill/>
                <a:miter lim="800000"/>
                <a:headEnd/>
                <a:tailEnd/>
              </a:ln>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pPr fontAlgn="base">
                  <a:spcBef>
                    <a:spcPct val="0"/>
                  </a:spcBef>
                  <a:spcAft>
                    <a:spcPct val="0"/>
                  </a:spcAft>
                  <a:defRPr/>
                </a:pPr>
                <a:r>
                  <a:rPr lang="en-US" sz="1600" b="1">
                    <a:solidFill>
                      <a:srgbClr val="FF0000"/>
                    </a:solidFill>
                    <a:effectLst>
                      <a:outerShdw blurRad="38100" dist="38100" dir="2700000" algn="tl">
                        <a:srgbClr val="C0C0C0"/>
                      </a:outerShdw>
                    </a:effectLst>
                  </a:rPr>
                  <a:t>Beta-cellula</a:t>
                </a:r>
                <a:endParaRPr lang="en-US" sz="1600">
                  <a:solidFill>
                    <a:srgbClr val="FF0000"/>
                  </a:solidFill>
                  <a:effectLst>
                    <a:outerShdw blurRad="38100" dist="38100" dir="2700000" algn="tl">
                      <a:srgbClr val="C0C0C0"/>
                    </a:outerShdw>
                  </a:effectLst>
                </a:endParaRPr>
              </a:p>
              <a:p>
                <a:pPr fontAlgn="base">
                  <a:spcBef>
                    <a:spcPct val="0"/>
                  </a:spcBef>
                  <a:spcAft>
                    <a:spcPct val="0"/>
                  </a:spcAft>
                  <a:defRPr/>
                </a:pPr>
                <a:r>
                  <a:rPr lang="en-US">
                    <a:solidFill>
                      <a:srgbClr val="000066"/>
                    </a:solidFill>
                    <a:effectLst>
                      <a:outerShdw blurRad="38100" dist="38100" dir="2700000" algn="tl">
                        <a:srgbClr val="C0C0C0"/>
                      </a:outerShdw>
                    </a:effectLst>
                    <a:latin typeface="Arial Narrow" pitchFamily="34" charset="0"/>
                  </a:rPr>
                  <a:t>Stimola la secrezione insulinica glucosio-dipendente</a:t>
                </a:r>
                <a:br>
                  <a:rPr lang="en-US">
                    <a:solidFill>
                      <a:srgbClr val="000066"/>
                    </a:solidFill>
                    <a:effectLst>
                      <a:outerShdw blurRad="38100" dist="38100" dir="2700000" algn="tl">
                        <a:srgbClr val="C0C0C0"/>
                      </a:outerShdw>
                    </a:effectLst>
                    <a:latin typeface="Arial Narrow" pitchFamily="34" charset="0"/>
                  </a:rPr>
                </a:br>
                <a:r>
                  <a:rPr lang="en-US">
                    <a:solidFill>
                      <a:srgbClr val="000066"/>
                    </a:solidFill>
                    <a:effectLst>
                      <a:outerShdw blurRad="38100" dist="38100" dir="2700000" algn="tl">
                        <a:srgbClr val="C0C0C0"/>
                      </a:outerShdw>
                    </a:effectLst>
                    <a:latin typeface="Arial Narrow" pitchFamily="34" charset="0"/>
                  </a:rPr>
                  <a:t>promuove proliferaz./sopravvivenza</a:t>
                </a:r>
              </a:p>
              <a:p>
                <a:pPr fontAlgn="base">
                  <a:spcBef>
                    <a:spcPct val="0"/>
                  </a:spcBef>
                  <a:spcAft>
                    <a:spcPct val="0"/>
                  </a:spcAft>
                  <a:defRPr/>
                </a:pPr>
                <a:r>
                  <a:rPr lang="en-US">
                    <a:solidFill>
                      <a:srgbClr val="000066"/>
                    </a:solidFill>
                    <a:effectLst>
                      <a:outerShdw blurRad="38100" dist="38100" dir="2700000" algn="tl">
                        <a:srgbClr val="C0C0C0"/>
                      </a:outerShdw>
                    </a:effectLst>
                    <a:latin typeface="Arial Narrow" pitchFamily="34" charset="0"/>
                  </a:rPr>
                  <a:t>Inibisce apoptosi</a:t>
                </a:r>
              </a:p>
            </p:txBody>
          </p:sp>
          <p:sp>
            <p:nvSpPr>
              <p:cNvPr id="74769" name="Line 22"/>
              <p:cNvSpPr>
                <a:spLocks noChangeShapeType="1"/>
              </p:cNvSpPr>
              <p:nvPr/>
            </p:nvSpPr>
            <p:spPr bwMode="auto">
              <a:xfrm flipH="1">
                <a:off x="3120" y="3186"/>
                <a:ext cx="1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sz="1600">
                  <a:solidFill>
                    <a:srgbClr val="000066"/>
                  </a:solidFill>
                </a:endParaRPr>
              </a:p>
            </p:txBody>
          </p:sp>
        </p:grpSp>
      </p:grpSp>
      <p:grpSp>
        <p:nvGrpSpPr>
          <p:cNvPr id="74762" name="Group 23"/>
          <p:cNvGrpSpPr>
            <a:grpSpLocks/>
          </p:cNvGrpSpPr>
          <p:nvPr/>
        </p:nvGrpSpPr>
        <p:grpSpPr bwMode="auto">
          <a:xfrm>
            <a:off x="3995738" y="5710238"/>
            <a:ext cx="4572000" cy="1022350"/>
            <a:chOff x="2832" y="3552"/>
            <a:chExt cx="3240" cy="644"/>
          </a:xfrm>
        </p:grpSpPr>
        <p:sp>
          <p:nvSpPr>
            <p:cNvPr id="879640" name="Rectangle 24"/>
            <p:cNvSpPr>
              <a:spLocks noChangeArrowheads="1"/>
            </p:cNvSpPr>
            <p:nvPr/>
          </p:nvSpPr>
          <p:spPr bwMode="auto">
            <a:xfrm>
              <a:off x="2832" y="3984"/>
              <a:ext cx="3240" cy="212"/>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1600">
                  <a:solidFill>
                    <a:srgbClr val="00FFFF"/>
                  </a:solidFill>
                  <a:effectLst>
                    <a:outerShdw blurRad="38100" dist="38100" dir="2700000" algn="tl">
                      <a:srgbClr val="000000"/>
                    </a:outerShdw>
                  </a:effectLst>
                </a:rPr>
                <a:t>GLP-1 è secreto dalle cellule L dell’intestino</a:t>
              </a:r>
            </a:p>
          </p:txBody>
        </p:sp>
        <p:sp>
          <p:nvSpPr>
            <p:cNvPr id="74765" name="Line 25"/>
            <p:cNvSpPr>
              <a:spLocks noChangeShapeType="1"/>
            </p:cNvSpPr>
            <p:nvPr/>
          </p:nvSpPr>
          <p:spPr bwMode="auto">
            <a:xfrm flipH="1">
              <a:off x="3024" y="3552"/>
              <a:ext cx="0" cy="384"/>
            </a:xfrm>
            <a:prstGeom prst="line">
              <a:avLst/>
            </a:prstGeom>
            <a:noFill/>
            <a:ln w="9525">
              <a:solidFill>
                <a:srgbClr val="00FFFF"/>
              </a:solidFill>
              <a:round/>
              <a:headEnd type="oval" w="med" len="med"/>
              <a:tailEnd type="oval"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sz="1600">
                <a:solidFill>
                  <a:srgbClr val="000066"/>
                </a:solidFill>
              </a:endParaRPr>
            </a:p>
          </p:txBody>
        </p:sp>
      </p:grpSp>
      <p:sp>
        <p:nvSpPr>
          <p:cNvPr id="7" name="Rettangolo 6"/>
          <p:cNvSpPr/>
          <p:nvPr/>
        </p:nvSpPr>
        <p:spPr>
          <a:xfrm>
            <a:off x="107504" y="1508125"/>
            <a:ext cx="3256092"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defRPr/>
            </a:pPr>
            <a:r>
              <a:rPr lang="it-IT" sz="16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Azione glucosio dipendente </a:t>
            </a:r>
          </a:p>
          <a:p>
            <a:pPr algn="ctr" fontAlgn="base">
              <a:spcBef>
                <a:spcPct val="0"/>
              </a:spcBef>
              <a:spcAft>
                <a:spcPct val="0"/>
              </a:spcAft>
              <a:defRPr/>
            </a:pPr>
            <a:r>
              <a:rPr lang="it-IT" sz="16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sym typeface="Wingdings" pitchFamily="2" charset="2"/>
              </a:rPr>
              <a:t> No ipoglicemia!</a:t>
            </a:r>
            <a:endParaRPr lang="it-IT" sz="16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98155347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60648"/>
            <a:ext cx="7848872" cy="5886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59719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4498" name="Immagine 1">
            <a:extLst>
              <a:ext uri="{FF2B5EF4-FFF2-40B4-BE49-F238E27FC236}">
                <a16:creationId xmlns:a16="http://schemas.microsoft.com/office/drawing/2014/main" id="{3621ADB1-60A3-C144-A767-764126334B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20713"/>
            <a:ext cx="2743200" cy="370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4499" name="Immagine 2">
            <a:extLst>
              <a:ext uri="{FF2B5EF4-FFF2-40B4-BE49-F238E27FC236}">
                <a16:creationId xmlns:a16="http://schemas.microsoft.com/office/drawing/2014/main" id="{51E3CE5B-0535-3A07-81E1-858679DCD2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5013" y="836613"/>
            <a:ext cx="2717800" cy="349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4500" name="Immagine 4">
            <a:extLst>
              <a:ext uri="{FF2B5EF4-FFF2-40B4-BE49-F238E27FC236}">
                <a16:creationId xmlns:a16="http://schemas.microsoft.com/office/drawing/2014/main" id="{8A004D1F-2708-8A25-CFB9-BFB9BE9906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2813" y="1700213"/>
            <a:ext cx="25415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7BCDC0-F6C6-425B-D748-9F7ED944446C}"/>
              </a:ext>
            </a:extLst>
          </p:cNvPr>
          <p:cNvSpPr/>
          <p:nvPr/>
        </p:nvSpPr>
        <p:spPr>
          <a:xfrm>
            <a:off x="7851775" y="5775325"/>
            <a:ext cx="1071563" cy="862013"/>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sp>
        <p:nvSpPr>
          <p:cNvPr id="241667" name="Title 2">
            <a:extLst>
              <a:ext uri="{FF2B5EF4-FFF2-40B4-BE49-F238E27FC236}">
                <a16:creationId xmlns:a16="http://schemas.microsoft.com/office/drawing/2014/main" id="{521FF0A8-39B2-D159-5DFF-D2C124DDEEFC}"/>
              </a:ext>
            </a:extLst>
          </p:cNvPr>
          <p:cNvSpPr>
            <a:spLocks noGrp="1"/>
          </p:cNvSpPr>
          <p:nvPr>
            <p:ph type="title"/>
          </p:nvPr>
        </p:nvSpPr>
        <p:spPr>
          <a:xfrm>
            <a:off x="317500" y="687388"/>
            <a:ext cx="8509000" cy="522287"/>
          </a:xfrm>
        </p:spPr>
        <p:txBody>
          <a:bodyPr/>
          <a:lstStyle/>
          <a:p>
            <a:pPr eaLnBrk="1" hangingPunct="1"/>
            <a:r>
              <a:rPr lang="en-GB" altLang="it-IT"/>
              <a:t>Body weight</a:t>
            </a:r>
            <a:endParaRPr lang="en-CA" altLang="it-IT"/>
          </a:p>
        </p:txBody>
      </p:sp>
      <p:sp>
        <p:nvSpPr>
          <p:cNvPr id="241668" name="Rectangle 23">
            <a:extLst>
              <a:ext uri="{FF2B5EF4-FFF2-40B4-BE49-F238E27FC236}">
                <a16:creationId xmlns:a16="http://schemas.microsoft.com/office/drawing/2014/main" id="{965B9148-5977-83D7-453F-9E4E8B05A869}"/>
              </a:ext>
            </a:extLst>
          </p:cNvPr>
          <p:cNvSpPr>
            <a:spLocks noGrp="1" noChangeArrowheads="1"/>
          </p:cNvSpPr>
          <p:nvPr>
            <p:ph type="sldNum" sz="quarter" idx="19"/>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6300">
              <a:spcBef>
                <a:spcPct val="20000"/>
              </a:spcBef>
              <a:buClr>
                <a:schemeClr val="accent1"/>
              </a:buClr>
              <a:buFont typeface="Verdana" panose="020B0604030504040204" pitchFamily="34" charset="0"/>
              <a:buChar char="•"/>
              <a:defRPr>
                <a:solidFill>
                  <a:schemeClr val="accent2"/>
                </a:solidFill>
                <a:latin typeface="Verdana" panose="020B0604030504040204" pitchFamily="34" charset="0"/>
              </a:defRPr>
            </a:lvl1pPr>
            <a:lvl2pPr marL="741363" indent="-284163" defTabSz="876300">
              <a:spcBef>
                <a:spcPct val="20000"/>
              </a:spcBef>
              <a:buClr>
                <a:schemeClr val="tx2"/>
              </a:buClr>
              <a:buFont typeface="Verdana" panose="020B0604030504040204" pitchFamily="34" charset="0"/>
              <a:buChar char="•"/>
              <a:defRPr sz="1600">
                <a:solidFill>
                  <a:schemeClr val="accent2"/>
                </a:solidFill>
                <a:latin typeface="Verdana" panose="020B0604030504040204" pitchFamily="34" charset="0"/>
              </a:defRPr>
            </a:lvl2pPr>
            <a:lvl3pPr marL="1141413" indent="-227013" defTabSz="876300">
              <a:spcBef>
                <a:spcPct val="20000"/>
              </a:spcBef>
              <a:buClr>
                <a:srgbClr val="E64A0E"/>
              </a:buClr>
              <a:buFont typeface="Verdana" panose="020B0604030504040204" pitchFamily="34" charset="0"/>
              <a:buChar char="•"/>
              <a:defRPr sz="1400">
                <a:solidFill>
                  <a:schemeClr val="accent2"/>
                </a:solidFill>
                <a:latin typeface="Verdana" panose="020B0604030504040204" pitchFamily="34" charset="0"/>
              </a:defRPr>
            </a:lvl3pPr>
            <a:lvl4pPr marL="1598613" indent="-227013" defTabSz="876300">
              <a:spcBef>
                <a:spcPct val="20000"/>
              </a:spcBef>
              <a:buClr>
                <a:srgbClr val="82786F"/>
              </a:buClr>
              <a:buFont typeface="Verdana" panose="020B0604030504040204" pitchFamily="34" charset="0"/>
              <a:buChar char="•"/>
              <a:defRPr sz="1200">
                <a:solidFill>
                  <a:schemeClr val="accent2"/>
                </a:solidFill>
                <a:latin typeface="Verdana" panose="020B0604030504040204" pitchFamily="34" charset="0"/>
              </a:defRPr>
            </a:lvl4pPr>
            <a:lvl5pPr marL="2055813" indent="-227013" defTabSz="876300">
              <a:spcBef>
                <a:spcPct val="20000"/>
              </a:spcBef>
              <a:buClr>
                <a:srgbClr val="001423"/>
              </a:buClr>
              <a:buFont typeface="Verdana" panose="020B0604030504040204" pitchFamily="34" charset="0"/>
              <a:buChar char="•"/>
              <a:defRPr sz="1100">
                <a:solidFill>
                  <a:schemeClr val="accent2"/>
                </a:solidFill>
                <a:latin typeface="Verdana" panose="020B0604030504040204" pitchFamily="34" charset="0"/>
              </a:defRPr>
            </a:lvl5pPr>
            <a:lvl6pPr marL="2513013" indent="-227013" defTabSz="8763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6pPr>
            <a:lvl7pPr marL="2970213" indent="-227013" defTabSz="8763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7pPr>
            <a:lvl8pPr marL="3427413" indent="-227013" defTabSz="8763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8pPr>
            <a:lvl9pPr marL="3884613" indent="-227013" defTabSz="876300" eaLnBrk="0" fontAlgn="base" hangingPunct="0">
              <a:spcBef>
                <a:spcPct val="20000"/>
              </a:spcBef>
              <a:spcAft>
                <a:spcPct val="0"/>
              </a:spcAft>
              <a:buClr>
                <a:srgbClr val="001423"/>
              </a:buClr>
              <a:buFont typeface="Verdana" panose="020B0604030504040204" pitchFamily="34" charset="0"/>
              <a:buChar char="•"/>
              <a:defRPr sz="1100">
                <a:solidFill>
                  <a:schemeClr val="accent2"/>
                </a:solidFill>
                <a:latin typeface="Verdana" panose="020B0604030504040204" pitchFamily="34" charset="0"/>
              </a:defRPr>
            </a:lvl9pPr>
          </a:lstStyle>
          <a:p>
            <a:pPr marL="0" marR="0" lvl="0" indent="0" algn="r" defTabSz="876300" rtl="0" eaLnBrk="1" fontAlgn="base" latinLnBrk="0" hangingPunct="1">
              <a:lnSpc>
                <a:spcPct val="100000"/>
              </a:lnSpc>
              <a:spcBef>
                <a:spcPct val="0"/>
              </a:spcBef>
              <a:spcAft>
                <a:spcPct val="0"/>
              </a:spcAft>
              <a:buClrTx/>
              <a:buSzTx/>
              <a:buFontTx/>
              <a:buNone/>
              <a:tabLst/>
              <a:defRPr/>
            </a:pPr>
            <a:fld id="{57E43A6F-3684-4A98-901F-B147C21E8467}" type="slidenum">
              <a:rPr kumimoji="0" lang="en-GB" altLang="it-IT" sz="600" b="0" i="0" u="none" strike="noStrike" kern="1200" cap="none" spc="0" normalizeH="0" baseline="0" noProof="0" smtClean="0">
                <a:ln>
                  <a:noFill/>
                </a:ln>
                <a:solidFill>
                  <a:srgbClr val="82786F"/>
                </a:solidFill>
                <a:effectLst/>
                <a:uLnTx/>
                <a:uFillTx/>
                <a:latin typeface="Verdana" panose="020B0604030504040204" pitchFamily="34" charset="0"/>
                <a:ea typeface="MS PGothic" panose="020B0600070205080204" pitchFamily="34" charset="-128"/>
                <a:cs typeface="Arial" panose="020B0604020202020204" pitchFamily="34" charset="0"/>
              </a:rPr>
              <a:pPr marL="0" marR="0" lvl="0" indent="0" algn="r" defTabSz="876300" rtl="0" eaLnBrk="1" fontAlgn="base" latinLnBrk="0" hangingPunct="1">
                <a:lnSpc>
                  <a:spcPct val="100000"/>
                </a:lnSpc>
                <a:spcBef>
                  <a:spcPct val="0"/>
                </a:spcBef>
                <a:spcAft>
                  <a:spcPct val="0"/>
                </a:spcAft>
                <a:buClrTx/>
                <a:buSzTx/>
                <a:buFontTx/>
                <a:buNone/>
                <a:tabLst/>
                <a:defRPr/>
              </a:pPr>
              <a:t>34</a:t>
            </a:fld>
            <a:endParaRPr kumimoji="0" lang="en-GB" altLang="it-IT" sz="600" b="0" i="0" u="none" strike="noStrike" kern="1200" cap="none" spc="0" normalizeH="0" baseline="0" noProof="0">
              <a:ln>
                <a:noFill/>
              </a:ln>
              <a:solidFill>
                <a:srgbClr val="82786F"/>
              </a:solidFill>
              <a:effectLst/>
              <a:uLnTx/>
              <a:uFillTx/>
              <a:latin typeface="Verdana" panose="020B0604030504040204" pitchFamily="34" charset="0"/>
              <a:ea typeface="MS PGothic" panose="020B0600070205080204" pitchFamily="34" charset="-128"/>
              <a:cs typeface="Arial" panose="020B0604020202020204" pitchFamily="34" charset="0"/>
            </a:endParaRPr>
          </a:p>
        </p:txBody>
      </p:sp>
      <p:sp>
        <p:nvSpPr>
          <p:cNvPr id="5" name="Text Placeholder 4">
            <a:extLst>
              <a:ext uri="{FF2B5EF4-FFF2-40B4-BE49-F238E27FC236}">
                <a16:creationId xmlns:a16="http://schemas.microsoft.com/office/drawing/2014/main" id="{E3C3389D-E984-DF04-C4A6-A8FD335C3D55}"/>
              </a:ext>
            </a:extLst>
          </p:cNvPr>
          <p:cNvSpPr>
            <a:spLocks noGrp="1"/>
          </p:cNvSpPr>
          <p:nvPr>
            <p:ph type="body" sz="quarter" idx="18"/>
          </p:nvPr>
        </p:nvSpPr>
        <p:spPr>
          <a:xfrm>
            <a:off x="317500" y="6338888"/>
            <a:ext cx="8509000" cy="392112"/>
          </a:xfrm>
        </p:spPr>
        <p:txBody>
          <a:bodyPr/>
          <a:lstStyle/>
          <a:p>
            <a:pPr eaLnBrk="1" hangingPunct="1">
              <a:defRPr/>
            </a:pPr>
            <a:r>
              <a:rPr lang="en-GB" altLang="en-US" dirty="0"/>
              <a:t>Figure 2B. </a:t>
            </a:r>
            <a:r>
              <a:rPr lang="en-US" dirty="0"/>
              <a:t>Data are estimated mean plus or minus standard error of the mean based on in-trial data for scheduled visits the full analysis set, </a:t>
            </a:r>
            <a:r>
              <a:rPr lang="en-US" dirty="0" err="1"/>
              <a:t>analysed</a:t>
            </a:r>
            <a:r>
              <a:rPr lang="en-US" dirty="0"/>
              <a:t> by a mixed model for repeated measures with treatment group (semaglutide 0.5 and 1.0 mg and corresponding placebo doses) and stratification (9 levels) as fixed factors and the corresponding baseline value as fixed factors and the corresponding baseline value as a covariate, all nested within visit. *Indicates significance (p-value &lt;0.0001). CI, confidence interval; ETD, estimated treatment difference.</a:t>
            </a:r>
          </a:p>
          <a:p>
            <a:pPr eaLnBrk="1" hangingPunct="1">
              <a:defRPr/>
            </a:pPr>
            <a:r>
              <a:rPr lang="en-GB" dirty="0"/>
              <a:t>Marso </a:t>
            </a:r>
            <a:r>
              <a:rPr lang="en-GB" i="1" dirty="0"/>
              <a:t>et al. NEJM</a:t>
            </a:r>
            <a:r>
              <a:rPr lang="en-GB" dirty="0"/>
              <a:t> [in press]</a:t>
            </a:r>
            <a:r>
              <a:rPr lang="en-GB" dirty="0">
                <a:solidFill>
                  <a:schemeClr val="accent3"/>
                </a:solidFill>
              </a:rPr>
              <a:t> </a:t>
            </a:r>
          </a:p>
        </p:txBody>
      </p:sp>
      <p:grpSp>
        <p:nvGrpSpPr>
          <p:cNvPr id="241670" name="Group 3">
            <a:extLst>
              <a:ext uri="{FF2B5EF4-FFF2-40B4-BE49-F238E27FC236}">
                <a16:creationId xmlns:a16="http://schemas.microsoft.com/office/drawing/2014/main" id="{A208B0F6-F9B0-AD69-CA14-35B151390BBB}"/>
              </a:ext>
            </a:extLst>
          </p:cNvPr>
          <p:cNvGrpSpPr>
            <a:grpSpLocks/>
          </p:cNvGrpSpPr>
          <p:nvPr/>
        </p:nvGrpSpPr>
        <p:grpSpPr bwMode="auto">
          <a:xfrm>
            <a:off x="125413" y="1697038"/>
            <a:ext cx="4894262" cy="4279900"/>
            <a:chOff x="-213831" y="1247805"/>
            <a:chExt cx="7024070" cy="3209544"/>
          </a:xfrm>
        </p:grpSpPr>
        <p:cxnSp>
          <p:nvCxnSpPr>
            <p:cNvPr id="41" name="Straight Connector 40">
              <a:extLst>
                <a:ext uri="{FF2B5EF4-FFF2-40B4-BE49-F238E27FC236}">
                  <a16:creationId xmlns:a16="http://schemas.microsoft.com/office/drawing/2014/main" id="{F2BCF1A2-D75F-405A-B4B8-B94BC3C9070F}"/>
                </a:ext>
              </a:extLst>
            </p:cNvPr>
            <p:cNvCxnSpPr/>
            <p:nvPr/>
          </p:nvCxnSpPr>
          <p:spPr>
            <a:xfrm flipH="1">
              <a:off x="1025577" y="1682331"/>
              <a:ext cx="5529490" cy="0"/>
            </a:xfrm>
            <a:prstGeom prst="line">
              <a:avLst/>
            </a:prstGeom>
            <a:ln>
              <a:solidFill>
                <a:srgbClr val="AEA79F"/>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241684" name="Chart 9">
              <a:extLst>
                <a:ext uri="{FF2B5EF4-FFF2-40B4-BE49-F238E27FC236}">
                  <a16:creationId xmlns:a16="http://schemas.microsoft.com/office/drawing/2014/main" id="{013DDA30-26C7-F42C-CF26-28140EDEC52E}"/>
                </a:ext>
              </a:extLst>
            </p:cNvPr>
            <p:cNvGraphicFramePr>
              <a:graphicFrameLocks/>
            </p:cNvGraphicFramePr>
            <p:nvPr/>
          </p:nvGraphicFramePr>
          <p:xfrm>
            <a:off x="-286741" y="1209705"/>
            <a:ext cx="6914380" cy="3285744"/>
          </p:xfrm>
          <a:graphic>
            <a:graphicData uri="http://schemas.openxmlformats.org/presentationml/2006/ole">
              <mc:AlternateContent xmlns:mc="http://schemas.openxmlformats.org/markup-compatibility/2006">
                <mc:Choice xmlns:v="urn:schemas-microsoft-com:vml" Requires="v">
                  <p:oleObj r:id="rId3" imgW="4816257" imgH="4383404" progId="Excel.Chart.8">
                    <p:embed/>
                  </p:oleObj>
                </mc:Choice>
                <mc:Fallback>
                  <p:oleObj r:id="rId3" imgW="4816257" imgH="4383404" progId="Excel.Chart.8">
                    <p:embed/>
                    <p:pic>
                      <p:nvPicPr>
                        <p:cNvPr id="241684" name="Chart 9">
                          <a:extLst>
                            <a:ext uri="{FF2B5EF4-FFF2-40B4-BE49-F238E27FC236}">
                              <a16:creationId xmlns:a16="http://schemas.microsoft.com/office/drawing/2014/main" id="{013DDA30-26C7-F42C-CF26-28140EDEC52E}"/>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741" y="1209705"/>
                          <a:ext cx="6914380" cy="3285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41685" name="Group 23">
              <a:extLst>
                <a:ext uri="{FF2B5EF4-FFF2-40B4-BE49-F238E27FC236}">
                  <a16:creationId xmlns:a16="http://schemas.microsoft.com/office/drawing/2014/main" id="{F8C572AA-C84D-37A8-6908-A7385605EEEF}"/>
                </a:ext>
              </a:extLst>
            </p:cNvPr>
            <p:cNvGrpSpPr>
              <a:grpSpLocks/>
            </p:cNvGrpSpPr>
            <p:nvPr/>
          </p:nvGrpSpPr>
          <p:grpSpPr bwMode="auto">
            <a:xfrm>
              <a:off x="5744547" y="3595791"/>
              <a:ext cx="325204" cy="232055"/>
              <a:chOff x="11658983" y="3735202"/>
              <a:chExt cx="1127996" cy="142247"/>
            </a:xfrm>
          </p:grpSpPr>
          <p:sp>
            <p:nvSpPr>
              <p:cNvPr id="25" name="TextBox 24">
                <a:extLst>
                  <a:ext uri="{FF2B5EF4-FFF2-40B4-BE49-F238E27FC236}">
                    <a16:creationId xmlns:a16="http://schemas.microsoft.com/office/drawing/2014/main" id="{C9731B8B-A9F0-CFFE-95BA-7038BA7D243A}"/>
                  </a:ext>
                </a:extLst>
              </p:cNvPr>
              <p:cNvSpPr txBox="1"/>
              <p:nvPr/>
            </p:nvSpPr>
            <p:spPr>
              <a:xfrm>
                <a:off x="11657032" y="3806502"/>
                <a:ext cx="1130067" cy="70786"/>
              </a:xfrm>
              <a:prstGeom prst="rect">
                <a:avLst/>
              </a:prstGeom>
              <a:noFill/>
            </p:spPr>
            <p:txBody>
              <a:bodyPr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t>92</a:t>
                </a:r>
              </a:p>
            </p:txBody>
          </p:sp>
          <p:cxnSp>
            <p:nvCxnSpPr>
              <p:cNvPr id="26" name="Straight Connector 25">
                <a:extLst>
                  <a:ext uri="{FF2B5EF4-FFF2-40B4-BE49-F238E27FC236}">
                    <a16:creationId xmlns:a16="http://schemas.microsoft.com/office/drawing/2014/main" id="{18888A2A-02DC-0049-1004-1DED10C1847D}"/>
                  </a:ext>
                </a:extLst>
              </p:cNvPr>
              <p:cNvCxnSpPr/>
              <p:nvPr/>
            </p:nvCxnSpPr>
            <p:spPr>
              <a:xfrm>
                <a:off x="12226015" y="3734986"/>
                <a:ext cx="0" cy="4962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72974AB7-DD48-55DA-97BC-85CC1EE68A64}"/>
                </a:ext>
              </a:extLst>
            </p:cNvPr>
            <p:cNvSpPr txBox="1"/>
            <p:nvPr/>
          </p:nvSpPr>
          <p:spPr>
            <a:xfrm>
              <a:off x="6272555" y="3712106"/>
              <a:ext cx="537684" cy="115477"/>
            </a:xfrm>
            <a:prstGeom prst="rect">
              <a:avLst/>
            </a:prstGeom>
            <a:noFill/>
          </p:spPr>
          <p:txBody>
            <a:bodyPr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t>104</a:t>
              </a:r>
            </a:p>
          </p:txBody>
        </p:sp>
        <p:cxnSp>
          <p:nvCxnSpPr>
            <p:cNvPr id="32" name="Straight Connector 31">
              <a:extLst>
                <a:ext uri="{FF2B5EF4-FFF2-40B4-BE49-F238E27FC236}">
                  <a16:creationId xmlns:a16="http://schemas.microsoft.com/office/drawing/2014/main" id="{ED81F905-85E5-3854-D576-A55E835D7325}"/>
                </a:ext>
              </a:extLst>
            </p:cNvPr>
            <p:cNvCxnSpPr/>
            <p:nvPr/>
          </p:nvCxnSpPr>
          <p:spPr>
            <a:xfrm>
              <a:off x="6543676" y="3596629"/>
              <a:ext cx="0" cy="8095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41688" name="Group 2">
              <a:extLst>
                <a:ext uri="{FF2B5EF4-FFF2-40B4-BE49-F238E27FC236}">
                  <a16:creationId xmlns:a16="http://schemas.microsoft.com/office/drawing/2014/main" id="{373124FC-DFE5-5996-FEAD-A3FD7E7991CB}"/>
                </a:ext>
              </a:extLst>
            </p:cNvPr>
            <p:cNvGrpSpPr>
              <a:grpSpLocks/>
            </p:cNvGrpSpPr>
            <p:nvPr/>
          </p:nvGrpSpPr>
          <p:grpSpPr bwMode="auto">
            <a:xfrm>
              <a:off x="989066" y="3594651"/>
              <a:ext cx="4935397" cy="243880"/>
              <a:chOff x="989066" y="3594651"/>
              <a:chExt cx="4935397" cy="243880"/>
            </a:xfrm>
          </p:grpSpPr>
          <p:grpSp>
            <p:nvGrpSpPr>
              <p:cNvPr id="241695" name="Group 10">
                <a:extLst>
                  <a:ext uri="{FF2B5EF4-FFF2-40B4-BE49-F238E27FC236}">
                    <a16:creationId xmlns:a16="http://schemas.microsoft.com/office/drawing/2014/main" id="{E92039E6-7526-71BD-D397-F04654A56B42}"/>
                  </a:ext>
                </a:extLst>
              </p:cNvPr>
              <p:cNvGrpSpPr>
                <a:grpSpLocks/>
              </p:cNvGrpSpPr>
              <p:nvPr/>
            </p:nvGrpSpPr>
            <p:grpSpPr bwMode="auto">
              <a:xfrm>
                <a:off x="1431994" y="3595795"/>
                <a:ext cx="62763" cy="232055"/>
                <a:chOff x="2019695" y="3735202"/>
                <a:chExt cx="217697" cy="142247"/>
              </a:xfrm>
            </p:grpSpPr>
            <p:sp>
              <p:nvSpPr>
                <p:cNvPr id="12" name="TextBox 11">
                  <a:extLst>
                    <a:ext uri="{FF2B5EF4-FFF2-40B4-BE49-F238E27FC236}">
                      <a16:creationId xmlns:a16="http://schemas.microsoft.com/office/drawing/2014/main" id="{2B0EC742-F856-40F5-FAC3-087A20DA346C}"/>
                    </a:ext>
                  </a:extLst>
                </p:cNvPr>
                <p:cNvSpPr txBox="1"/>
                <p:nvPr/>
              </p:nvSpPr>
              <p:spPr>
                <a:xfrm>
                  <a:off x="2016658" y="3806499"/>
                  <a:ext cx="221271" cy="70786"/>
                </a:xfrm>
                <a:prstGeom prst="rect">
                  <a:avLst/>
                </a:prstGeom>
                <a:noFill/>
              </p:spPr>
              <p:txBody>
                <a:bodyPr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t>8</a:t>
                  </a:r>
                </a:p>
              </p:txBody>
            </p:sp>
            <p:cxnSp>
              <p:nvCxnSpPr>
                <p:cNvPr id="14" name="Straight Connector 13">
                  <a:extLst>
                    <a:ext uri="{FF2B5EF4-FFF2-40B4-BE49-F238E27FC236}">
                      <a16:creationId xmlns:a16="http://schemas.microsoft.com/office/drawing/2014/main" id="{5483AD91-4627-4397-6C2B-84ECE7CB6E3A}"/>
                    </a:ext>
                  </a:extLst>
                </p:cNvPr>
                <p:cNvCxnSpPr/>
                <p:nvPr/>
              </p:nvCxnSpPr>
              <p:spPr>
                <a:xfrm>
                  <a:off x="2127294" y="3734984"/>
                  <a:ext cx="0" cy="4962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1696" name="Group 14">
                <a:extLst>
                  <a:ext uri="{FF2B5EF4-FFF2-40B4-BE49-F238E27FC236}">
                    <a16:creationId xmlns:a16="http://schemas.microsoft.com/office/drawing/2014/main" id="{741D51A1-F371-D91B-C6CC-86E2DA51DA6E}"/>
                  </a:ext>
                </a:extLst>
              </p:cNvPr>
              <p:cNvGrpSpPr>
                <a:grpSpLocks/>
              </p:cNvGrpSpPr>
              <p:nvPr/>
            </p:nvGrpSpPr>
            <p:grpSpPr bwMode="auto">
              <a:xfrm>
                <a:off x="1735012" y="3595791"/>
                <a:ext cx="322553" cy="232055"/>
                <a:chOff x="2509087" y="3735202"/>
                <a:chExt cx="1118802" cy="142247"/>
              </a:xfrm>
            </p:grpSpPr>
            <p:sp>
              <p:nvSpPr>
                <p:cNvPr id="16" name="TextBox 15">
                  <a:extLst>
                    <a:ext uri="{FF2B5EF4-FFF2-40B4-BE49-F238E27FC236}">
                      <a16:creationId xmlns:a16="http://schemas.microsoft.com/office/drawing/2014/main" id="{875B1053-AD42-7A53-1336-410D3AD3072C}"/>
                    </a:ext>
                  </a:extLst>
                </p:cNvPr>
                <p:cNvSpPr txBox="1"/>
                <p:nvPr/>
              </p:nvSpPr>
              <p:spPr>
                <a:xfrm>
                  <a:off x="2506045" y="3806502"/>
                  <a:ext cx="1122162" cy="70786"/>
                </a:xfrm>
                <a:prstGeom prst="rect">
                  <a:avLst/>
                </a:prstGeom>
                <a:noFill/>
              </p:spPr>
              <p:txBody>
                <a:bodyPr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t>16</a:t>
                  </a:r>
                </a:p>
              </p:txBody>
            </p:sp>
            <p:cxnSp>
              <p:nvCxnSpPr>
                <p:cNvPr id="17" name="Straight Connector 16">
                  <a:extLst>
                    <a:ext uri="{FF2B5EF4-FFF2-40B4-BE49-F238E27FC236}">
                      <a16:creationId xmlns:a16="http://schemas.microsoft.com/office/drawing/2014/main" id="{7F8CD14B-376A-76EE-0E94-C7F2F182E9CF}"/>
                    </a:ext>
                  </a:extLst>
                </p:cNvPr>
                <p:cNvCxnSpPr/>
                <p:nvPr/>
              </p:nvCxnSpPr>
              <p:spPr>
                <a:xfrm>
                  <a:off x="3067129" y="3734986"/>
                  <a:ext cx="0" cy="4962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1697" name="Group 17">
                <a:extLst>
                  <a:ext uri="{FF2B5EF4-FFF2-40B4-BE49-F238E27FC236}">
                    <a16:creationId xmlns:a16="http://schemas.microsoft.com/office/drawing/2014/main" id="{ECEAEE30-1D82-FC10-BA88-CE4DB500D482}"/>
                  </a:ext>
                </a:extLst>
              </p:cNvPr>
              <p:cNvGrpSpPr>
                <a:grpSpLocks/>
              </p:cNvGrpSpPr>
              <p:nvPr/>
            </p:nvGrpSpPr>
            <p:grpSpPr bwMode="auto">
              <a:xfrm>
                <a:off x="3248333" y="3595791"/>
                <a:ext cx="240517" cy="232055"/>
                <a:chOff x="6052994" y="3735202"/>
                <a:chExt cx="834254" cy="142247"/>
              </a:xfrm>
            </p:grpSpPr>
            <p:sp>
              <p:nvSpPr>
                <p:cNvPr id="19" name="TextBox 18">
                  <a:extLst>
                    <a:ext uri="{FF2B5EF4-FFF2-40B4-BE49-F238E27FC236}">
                      <a16:creationId xmlns:a16="http://schemas.microsoft.com/office/drawing/2014/main" id="{81AD8EB2-A0D1-4D1F-3E0F-5EBDE4AE050E}"/>
                    </a:ext>
                  </a:extLst>
                </p:cNvPr>
                <p:cNvSpPr txBox="1"/>
                <p:nvPr/>
              </p:nvSpPr>
              <p:spPr>
                <a:xfrm>
                  <a:off x="6056070" y="3806502"/>
                  <a:ext cx="829769" cy="70786"/>
                </a:xfrm>
                <a:prstGeom prst="rect">
                  <a:avLst/>
                </a:prstGeom>
                <a:noFill/>
              </p:spPr>
              <p:txBody>
                <a:bodyPr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t>44</a:t>
                  </a:r>
                </a:p>
              </p:txBody>
            </p:sp>
            <p:cxnSp>
              <p:nvCxnSpPr>
                <p:cNvPr id="20" name="Straight Connector 19">
                  <a:extLst>
                    <a:ext uri="{FF2B5EF4-FFF2-40B4-BE49-F238E27FC236}">
                      <a16:creationId xmlns:a16="http://schemas.microsoft.com/office/drawing/2014/main" id="{C9E69F1C-3CE9-1CBB-6638-F6F305501AF8}"/>
                    </a:ext>
                  </a:extLst>
                </p:cNvPr>
                <p:cNvCxnSpPr/>
                <p:nvPr/>
              </p:nvCxnSpPr>
              <p:spPr>
                <a:xfrm>
                  <a:off x="6482810" y="3734986"/>
                  <a:ext cx="0" cy="4962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1698" name="Group 20">
                <a:extLst>
                  <a:ext uri="{FF2B5EF4-FFF2-40B4-BE49-F238E27FC236}">
                    <a16:creationId xmlns:a16="http://schemas.microsoft.com/office/drawing/2014/main" id="{D84DDE65-3D67-532E-F674-4E7EAC8BEC1E}"/>
                  </a:ext>
                </a:extLst>
              </p:cNvPr>
              <p:cNvGrpSpPr>
                <a:grpSpLocks/>
              </p:cNvGrpSpPr>
              <p:nvPr/>
            </p:nvGrpSpPr>
            <p:grpSpPr bwMode="auto">
              <a:xfrm>
                <a:off x="4499260" y="3595791"/>
                <a:ext cx="255071" cy="232055"/>
                <a:chOff x="8826323" y="3735202"/>
                <a:chExt cx="884734" cy="142247"/>
              </a:xfrm>
            </p:grpSpPr>
            <p:sp>
              <p:nvSpPr>
                <p:cNvPr id="22" name="TextBox 21">
                  <a:extLst>
                    <a:ext uri="{FF2B5EF4-FFF2-40B4-BE49-F238E27FC236}">
                      <a16:creationId xmlns:a16="http://schemas.microsoft.com/office/drawing/2014/main" id="{9839AF49-D575-AEB0-1544-187BCD4C9B1E}"/>
                    </a:ext>
                  </a:extLst>
                </p:cNvPr>
                <p:cNvSpPr txBox="1"/>
                <p:nvPr/>
              </p:nvSpPr>
              <p:spPr>
                <a:xfrm>
                  <a:off x="8828956" y="3806502"/>
                  <a:ext cx="813967" cy="70786"/>
                </a:xfrm>
                <a:prstGeom prst="rect">
                  <a:avLst/>
                </a:prstGeom>
                <a:noFill/>
              </p:spPr>
              <p:txBody>
                <a:bodyPr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t>68</a:t>
                  </a:r>
                </a:p>
              </p:txBody>
            </p:sp>
            <p:cxnSp>
              <p:nvCxnSpPr>
                <p:cNvPr id="23" name="Straight Connector 22">
                  <a:extLst>
                    <a:ext uri="{FF2B5EF4-FFF2-40B4-BE49-F238E27FC236}">
                      <a16:creationId xmlns:a16="http://schemas.microsoft.com/office/drawing/2014/main" id="{08E5C26A-283C-C321-A839-5FE19972F9BB}"/>
                    </a:ext>
                  </a:extLst>
                </p:cNvPr>
                <p:cNvCxnSpPr/>
                <p:nvPr/>
              </p:nvCxnSpPr>
              <p:spPr>
                <a:xfrm>
                  <a:off x="9279405" y="3734986"/>
                  <a:ext cx="0" cy="4962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1699" name="Group 26">
                <a:extLst>
                  <a:ext uri="{FF2B5EF4-FFF2-40B4-BE49-F238E27FC236}">
                    <a16:creationId xmlns:a16="http://schemas.microsoft.com/office/drawing/2014/main" id="{BA8FE6D6-1E7D-3065-6A4B-9740B26A11A6}"/>
                  </a:ext>
                </a:extLst>
              </p:cNvPr>
              <p:cNvGrpSpPr>
                <a:grpSpLocks/>
              </p:cNvGrpSpPr>
              <p:nvPr/>
            </p:nvGrpSpPr>
            <p:grpSpPr bwMode="auto">
              <a:xfrm>
                <a:off x="989066" y="3606476"/>
                <a:ext cx="117337" cy="232055"/>
                <a:chOff x="943290" y="3735202"/>
                <a:chExt cx="406991" cy="142247"/>
              </a:xfrm>
            </p:grpSpPr>
            <p:sp>
              <p:nvSpPr>
                <p:cNvPr id="28" name="TextBox 27">
                  <a:extLst>
                    <a:ext uri="{FF2B5EF4-FFF2-40B4-BE49-F238E27FC236}">
                      <a16:creationId xmlns:a16="http://schemas.microsoft.com/office/drawing/2014/main" id="{0BA59E1C-799C-5687-16A9-DDC4B4A00A36}"/>
                    </a:ext>
                  </a:extLst>
                </p:cNvPr>
                <p:cNvSpPr txBox="1"/>
                <p:nvPr/>
              </p:nvSpPr>
              <p:spPr>
                <a:xfrm>
                  <a:off x="943489" y="3806520"/>
                  <a:ext cx="403024" cy="70786"/>
                </a:xfrm>
                <a:prstGeom prst="rect">
                  <a:avLst/>
                </a:prstGeom>
                <a:noFill/>
              </p:spPr>
              <p:txBody>
                <a:bodyPr wrap="non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t>0</a:t>
                  </a:r>
                </a:p>
              </p:txBody>
            </p:sp>
            <p:cxnSp>
              <p:nvCxnSpPr>
                <p:cNvPr id="29" name="Straight Connector 28">
                  <a:extLst>
                    <a:ext uri="{FF2B5EF4-FFF2-40B4-BE49-F238E27FC236}">
                      <a16:creationId xmlns:a16="http://schemas.microsoft.com/office/drawing/2014/main" id="{6F6BBBDB-11AB-2DF7-F710-3DA6B3122F22}"/>
                    </a:ext>
                  </a:extLst>
                </p:cNvPr>
                <p:cNvCxnSpPr/>
                <p:nvPr/>
              </p:nvCxnSpPr>
              <p:spPr>
                <a:xfrm>
                  <a:off x="1133148" y="3735004"/>
                  <a:ext cx="0" cy="4962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0" name="Straight Connector 29">
                <a:extLst>
                  <a:ext uri="{FF2B5EF4-FFF2-40B4-BE49-F238E27FC236}">
                    <a16:creationId xmlns:a16="http://schemas.microsoft.com/office/drawing/2014/main" id="{9E9B001D-EF50-A9D6-BCC0-61DA1A750D48}"/>
                  </a:ext>
                </a:extLst>
              </p:cNvPr>
              <p:cNvCxnSpPr/>
              <p:nvPr/>
            </p:nvCxnSpPr>
            <p:spPr>
              <a:xfrm>
                <a:off x="1025577" y="3602582"/>
                <a:ext cx="4898396" cy="0"/>
              </a:xfrm>
              <a:prstGeom prst="line">
                <a:avLst/>
              </a:prstGeom>
              <a:ln w="19050">
                <a:solidFill>
                  <a:srgbClr val="001965"/>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43A038A1-736C-514B-F21B-AF1A61A63A4C}"/>
                  </a:ext>
                </a:extLst>
              </p:cNvPr>
              <p:cNvSpPr txBox="1"/>
              <p:nvPr/>
            </p:nvSpPr>
            <p:spPr>
              <a:xfrm>
                <a:off x="2463198" y="3710916"/>
                <a:ext cx="323522" cy="115477"/>
              </a:xfrm>
              <a:prstGeom prst="rect">
                <a:avLst/>
              </a:prstGeom>
              <a:noFill/>
            </p:spPr>
            <p:txBody>
              <a:bodyPr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t>30</a:t>
                </a:r>
              </a:p>
            </p:txBody>
          </p:sp>
          <p:cxnSp>
            <p:nvCxnSpPr>
              <p:cNvPr id="34" name="Straight Connector 33">
                <a:extLst>
                  <a:ext uri="{FF2B5EF4-FFF2-40B4-BE49-F238E27FC236}">
                    <a16:creationId xmlns:a16="http://schemas.microsoft.com/office/drawing/2014/main" id="{45046F2D-8401-7615-3A8C-617B87C55F0D}"/>
                  </a:ext>
                </a:extLst>
              </p:cNvPr>
              <p:cNvCxnSpPr/>
              <p:nvPr/>
            </p:nvCxnSpPr>
            <p:spPr>
              <a:xfrm>
                <a:off x="2624960" y="3594248"/>
                <a:ext cx="0" cy="8095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52915011-D3B8-BA9A-50E7-117295BCA583}"/>
                  </a:ext>
                </a:extLst>
              </p:cNvPr>
              <p:cNvSpPr txBox="1"/>
              <p:nvPr/>
            </p:nvSpPr>
            <p:spPr>
              <a:xfrm>
                <a:off x="3880315" y="3715678"/>
                <a:ext cx="239225" cy="115477"/>
              </a:xfrm>
              <a:prstGeom prst="rect">
                <a:avLst/>
              </a:prstGeom>
              <a:noFill/>
            </p:spPr>
            <p:txBody>
              <a:bodyPr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t>56</a:t>
                </a:r>
              </a:p>
            </p:txBody>
          </p:sp>
          <p:cxnSp>
            <p:nvCxnSpPr>
              <p:cNvPr id="36" name="Straight Connector 35">
                <a:extLst>
                  <a:ext uri="{FF2B5EF4-FFF2-40B4-BE49-F238E27FC236}">
                    <a16:creationId xmlns:a16="http://schemas.microsoft.com/office/drawing/2014/main" id="{9BA3EDD3-786F-1D52-1733-306DC9D67CE9}"/>
                  </a:ext>
                </a:extLst>
              </p:cNvPr>
              <p:cNvCxnSpPr/>
              <p:nvPr/>
            </p:nvCxnSpPr>
            <p:spPr>
              <a:xfrm>
                <a:off x="4003345" y="3595439"/>
                <a:ext cx="0" cy="8095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91C122E0-4657-7970-BB59-566B3EF13259}"/>
                  </a:ext>
                </a:extLst>
              </p:cNvPr>
              <p:cNvSpPr txBox="1"/>
              <p:nvPr/>
            </p:nvSpPr>
            <p:spPr>
              <a:xfrm>
                <a:off x="5140229" y="3719249"/>
                <a:ext cx="255172" cy="115477"/>
              </a:xfrm>
              <a:prstGeom prst="rect">
                <a:avLst/>
              </a:prstGeom>
              <a:noFill/>
            </p:spPr>
            <p:txBody>
              <a:bodyPr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t>80</a:t>
                </a:r>
              </a:p>
            </p:txBody>
          </p:sp>
          <p:cxnSp>
            <p:nvCxnSpPr>
              <p:cNvPr id="38" name="Straight Connector 37">
                <a:extLst>
                  <a:ext uri="{FF2B5EF4-FFF2-40B4-BE49-F238E27FC236}">
                    <a16:creationId xmlns:a16="http://schemas.microsoft.com/office/drawing/2014/main" id="{2DC7F0A5-3404-0BE9-9CC3-BC7E031EA5BF}"/>
                  </a:ext>
                </a:extLst>
              </p:cNvPr>
              <p:cNvCxnSpPr/>
              <p:nvPr/>
            </p:nvCxnSpPr>
            <p:spPr>
              <a:xfrm>
                <a:off x="5270093" y="3595439"/>
                <a:ext cx="0" cy="8095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5059" name="Rectangle 45058">
              <a:extLst>
                <a:ext uri="{FF2B5EF4-FFF2-40B4-BE49-F238E27FC236}">
                  <a16:creationId xmlns:a16="http://schemas.microsoft.com/office/drawing/2014/main" id="{8D6E2CF1-4E27-F273-8F31-58869766522F}"/>
                </a:ext>
              </a:extLst>
            </p:cNvPr>
            <p:cNvSpPr/>
            <p:nvPr/>
          </p:nvSpPr>
          <p:spPr>
            <a:xfrm>
              <a:off x="526623" y="3535915"/>
              <a:ext cx="412377" cy="179763"/>
            </a:xfrm>
            <a:prstGeom prst="rect">
              <a:avLst/>
            </a:prstGeom>
            <a:solidFill>
              <a:srgbClr val="FFFF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sp>
          <p:nvSpPr>
            <p:cNvPr id="49" name="Rectangle 48">
              <a:extLst>
                <a:ext uri="{FF2B5EF4-FFF2-40B4-BE49-F238E27FC236}">
                  <a16:creationId xmlns:a16="http://schemas.microsoft.com/office/drawing/2014/main" id="{ABB08020-F112-F106-CA39-50882B84C6A7}"/>
                </a:ext>
              </a:extLst>
            </p:cNvPr>
            <p:cNvSpPr/>
            <p:nvPr/>
          </p:nvSpPr>
          <p:spPr>
            <a:xfrm>
              <a:off x="784075" y="3445438"/>
              <a:ext cx="410098" cy="60714"/>
            </a:xfrm>
            <a:prstGeom prst="rect">
              <a:avLst/>
            </a:prstGeom>
            <a:solidFill>
              <a:srgbClr val="FFFF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sp>
          <p:nvSpPr>
            <p:cNvPr id="45061" name="Flowchart: Process 45060">
              <a:extLst>
                <a:ext uri="{FF2B5EF4-FFF2-40B4-BE49-F238E27FC236}">
                  <a16:creationId xmlns:a16="http://schemas.microsoft.com/office/drawing/2014/main" id="{2B128695-3BE2-57BA-436C-4D22BE0D33FA}"/>
                </a:ext>
              </a:extLst>
            </p:cNvPr>
            <p:cNvSpPr/>
            <p:nvPr/>
          </p:nvSpPr>
          <p:spPr>
            <a:xfrm flipV="1">
              <a:off x="1269357" y="3459724"/>
              <a:ext cx="316688" cy="60714"/>
            </a:xfrm>
            <a:prstGeom prst="flowChartProcess">
              <a:avLst/>
            </a:prstGeom>
            <a:solidFill>
              <a:srgbClr val="FFFF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cxnSp>
          <p:nvCxnSpPr>
            <p:cNvPr id="42" name="Straight Connector 41">
              <a:extLst>
                <a:ext uri="{FF2B5EF4-FFF2-40B4-BE49-F238E27FC236}">
                  <a16:creationId xmlns:a16="http://schemas.microsoft.com/office/drawing/2014/main" id="{2B8A23E1-2347-0384-8A1E-86D8A25E490F}"/>
                </a:ext>
              </a:extLst>
            </p:cNvPr>
            <p:cNvCxnSpPr/>
            <p:nvPr/>
          </p:nvCxnSpPr>
          <p:spPr>
            <a:xfrm flipV="1">
              <a:off x="986845" y="3419247"/>
              <a:ext cx="86576" cy="59524"/>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C4A0F2DB-D74E-DED3-7CC8-3FA336E73331}"/>
                </a:ext>
              </a:extLst>
            </p:cNvPr>
            <p:cNvCxnSpPr/>
            <p:nvPr/>
          </p:nvCxnSpPr>
          <p:spPr>
            <a:xfrm flipV="1">
              <a:off x="993680" y="3477581"/>
              <a:ext cx="86576" cy="6071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45062" name="TextBox 45061">
              <a:extLst>
                <a:ext uri="{FF2B5EF4-FFF2-40B4-BE49-F238E27FC236}">
                  <a16:creationId xmlns:a16="http://schemas.microsoft.com/office/drawing/2014/main" id="{D14B5D55-515D-3824-0442-F8AFD8850021}"/>
                </a:ext>
              </a:extLst>
            </p:cNvPr>
            <p:cNvSpPr txBox="1"/>
            <p:nvPr/>
          </p:nvSpPr>
          <p:spPr>
            <a:xfrm>
              <a:off x="424100" y="3441866"/>
              <a:ext cx="606034" cy="184525"/>
            </a:xfrm>
            <a:prstGeom prst="rect">
              <a:avLst/>
            </a:prstGeom>
            <a:solidFill>
              <a:srgbClr val="FFFFFF"/>
            </a:solid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t>0.0</a:t>
              </a:r>
            </a:p>
          </p:txBody>
        </p:sp>
      </p:grpSp>
      <p:sp>
        <p:nvSpPr>
          <p:cNvPr id="44" name="TextBox 43">
            <a:extLst>
              <a:ext uri="{FF2B5EF4-FFF2-40B4-BE49-F238E27FC236}">
                <a16:creationId xmlns:a16="http://schemas.microsoft.com/office/drawing/2014/main" id="{E8047FF2-123E-3E38-0002-3D3737FEB6B3}"/>
              </a:ext>
            </a:extLst>
          </p:cNvPr>
          <p:cNvSpPr txBox="1"/>
          <p:nvPr/>
        </p:nvSpPr>
        <p:spPr>
          <a:xfrm>
            <a:off x="268288" y="1370013"/>
            <a:ext cx="2389187" cy="246062"/>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t>Overall mean at baseline: 92.1 kg</a:t>
            </a:r>
          </a:p>
        </p:txBody>
      </p:sp>
      <p:grpSp>
        <p:nvGrpSpPr>
          <p:cNvPr id="241672" name="Group 5">
            <a:extLst>
              <a:ext uri="{FF2B5EF4-FFF2-40B4-BE49-F238E27FC236}">
                <a16:creationId xmlns:a16="http://schemas.microsoft.com/office/drawing/2014/main" id="{913DC43F-BB1A-E72E-DA18-48B20FCC3E13}"/>
              </a:ext>
            </a:extLst>
          </p:cNvPr>
          <p:cNvGrpSpPr>
            <a:grpSpLocks/>
          </p:cNvGrpSpPr>
          <p:nvPr/>
        </p:nvGrpSpPr>
        <p:grpSpPr bwMode="auto">
          <a:xfrm>
            <a:off x="4854575" y="1517650"/>
            <a:ext cx="4110038" cy="3984625"/>
            <a:chOff x="4686300" y="1348829"/>
            <a:chExt cx="4278087" cy="2988916"/>
          </a:xfrm>
        </p:grpSpPr>
        <p:grpSp>
          <p:nvGrpSpPr>
            <p:cNvPr id="241673" name="Group 46">
              <a:extLst>
                <a:ext uri="{FF2B5EF4-FFF2-40B4-BE49-F238E27FC236}">
                  <a16:creationId xmlns:a16="http://schemas.microsoft.com/office/drawing/2014/main" id="{FC1B61E9-A648-9E54-541E-6F30E7AE5E77}"/>
                </a:ext>
              </a:extLst>
            </p:cNvPr>
            <p:cNvGrpSpPr>
              <a:grpSpLocks/>
            </p:cNvGrpSpPr>
            <p:nvPr/>
          </p:nvGrpSpPr>
          <p:grpSpPr bwMode="auto">
            <a:xfrm>
              <a:off x="6036985" y="2329776"/>
              <a:ext cx="2535177" cy="2007969"/>
              <a:chOff x="6036985" y="2329776"/>
              <a:chExt cx="2535177" cy="2007969"/>
            </a:xfrm>
          </p:grpSpPr>
          <p:cxnSp>
            <p:nvCxnSpPr>
              <p:cNvPr id="48" name="Straight Connector 47">
                <a:extLst>
                  <a:ext uri="{FF2B5EF4-FFF2-40B4-BE49-F238E27FC236}">
                    <a16:creationId xmlns:a16="http://schemas.microsoft.com/office/drawing/2014/main" id="{2EA3DD85-2EC8-4073-DF9D-02F365968595}"/>
                  </a:ext>
                </a:extLst>
              </p:cNvPr>
              <p:cNvCxnSpPr/>
              <p:nvPr/>
            </p:nvCxnSpPr>
            <p:spPr>
              <a:xfrm flipV="1">
                <a:off x="6036319" y="2607508"/>
                <a:ext cx="0" cy="14396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51AE03E-ABC6-EB9A-2EC0-4FFAD022409B}"/>
                  </a:ext>
                </a:extLst>
              </p:cNvPr>
              <p:cNvCxnSpPr/>
              <p:nvPr/>
            </p:nvCxnSpPr>
            <p:spPr>
              <a:xfrm flipV="1">
                <a:off x="7734995" y="2350295"/>
                <a:ext cx="0" cy="1696894"/>
              </a:xfrm>
              <a:prstGeom prst="line">
                <a:avLst/>
              </a:prstGeom>
              <a:ln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866475A-CDC0-9363-B143-69F732E0BE86}"/>
                  </a:ext>
                </a:extLst>
              </p:cNvPr>
              <p:cNvCxnSpPr/>
              <p:nvPr/>
            </p:nvCxnSpPr>
            <p:spPr>
              <a:xfrm flipV="1">
                <a:off x="6887309" y="2803990"/>
                <a:ext cx="0" cy="785930"/>
              </a:xfrm>
              <a:prstGeom prst="line">
                <a:avLst/>
              </a:prstGeom>
              <a:ln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25D1EA7-AD85-31D7-37AE-84C8F53031E8}"/>
                  </a:ext>
                </a:extLst>
              </p:cNvPr>
              <p:cNvCxnSpPr/>
              <p:nvPr/>
            </p:nvCxnSpPr>
            <p:spPr>
              <a:xfrm flipV="1">
                <a:off x="8572766" y="2330051"/>
                <a:ext cx="0" cy="1259870"/>
              </a:xfrm>
              <a:prstGeom prst="line">
                <a:avLst/>
              </a:prstGeom>
              <a:ln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6F2FF4B5-4AA3-F396-5C83-E86E76A89032}"/>
                  </a:ext>
                </a:extLst>
              </p:cNvPr>
              <p:cNvSpPr txBox="1"/>
              <p:nvPr/>
            </p:nvSpPr>
            <p:spPr>
              <a:xfrm>
                <a:off x="6540303" y="3589920"/>
                <a:ext cx="1207911" cy="277458"/>
              </a:xfrm>
              <a:prstGeom prst="rect">
                <a:avLst/>
              </a:prstGeom>
              <a:noFill/>
            </p:spPr>
            <p:txBody>
              <a:bodyPr>
                <a:spAutoFit/>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t>ETD: </a:t>
                </a:r>
                <a:r>
                  <a:rPr kumimoji="0" lang="da-DK" sz="9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t>–4.35* </a:t>
                </a:r>
                <a:br>
                  <a:rPr kumimoji="0" lang="da-DK" sz="9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br>
                <a:r>
                  <a:rPr kumimoji="0" lang="da-DK" sz="9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t>[–4.94;–3.75]</a:t>
                </a:r>
                <a:endParaRPr kumimoji="0" lang="en-GB" sz="9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endParaRPr>
              </a:p>
            </p:txBody>
          </p:sp>
          <p:cxnSp>
            <p:nvCxnSpPr>
              <p:cNvPr id="54" name="Straight Connector 53">
                <a:extLst>
                  <a:ext uri="{FF2B5EF4-FFF2-40B4-BE49-F238E27FC236}">
                    <a16:creationId xmlns:a16="http://schemas.microsoft.com/office/drawing/2014/main" id="{A3B8A231-E26C-6A3E-C549-E206458BFC6A}"/>
                  </a:ext>
                </a:extLst>
              </p:cNvPr>
              <p:cNvCxnSpPr/>
              <p:nvPr/>
            </p:nvCxnSpPr>
            <p:spPr>
              <a:xfrm>
                <a:off x="6887309" y="3589920"/>
                <a:ext cx="1685457" cy="0"/>
              </a:xfrm>
              <a:prstGeom prst="line">
                <a:avLst/>
              </a:prstGeom>
              <a:ln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091F49B9-DF8B-752A-90D4-576D1A490C22}"/>
                  </a:ext>
                </a:extLst>
              </p:cNvPr>
              <p:cNvCxnSpPr/>
              <p:nvPr/>
            </p:nvCxnSpPr>
            <p:spPr>
              <a:xfrm>
                <a:off x="6036319" y="4048380"/>
                <a:ext cx="1698676" cy="0"/>
              </a:xfrm>
              <a:prstGeom prst="line">
                <a:avLst/>
              </a:prstGeom>
              <a:ln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5BA44B30-C352-5F47-6C61-89F4E0CE7641}"/>
                  </a:ext>
                </a:extLst>
              </p:cNvPr>
              <p:cNvSpPr txBox="1"/>
              <p:nvPr/>
            </p:nvSpPr>
            <p:spPr>
              <a:xfrm>
                <a:off x="6310619" y="4060288"/>
                <a:ext cx="1312013" cy="277457"/>
              </a:xfrm>
              <a:prstGeom prst="rect">
                <a:avLst/>
              </a:prstGeom>
              <a:noFill/>
            </p:spPr>
            <p:txBody>
              <a:bodyPr>
                <a:spAutoFit/>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t>ETD: </a:t>
                </a:r>
                <a:r>
                  <a:rPr kumimoji="0" lang="da-DK" sz="9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t>–2.87* </a:t>
                </a:r>
                <a:br>
                  <a:rPr kumimoji="0" lang="da-DK" sz="9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br>
                <a:r>
                  <a:rPr kumimoji="0" lang="da-DK" sz="9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rPr>
                  <a:t>[–3.47;–2.28]</a:t>
                </a:r>
                <a:endParaRPr kumimoji="0" lang="en-GB" sz="900" b="0" i="0" u="none" strike="noStrike" kern="1200" cap="none" spc="0" normalizeH="0" baseline="0" noProof="0" dirty="0">
                  <a:ln>
                    <a:noFill/>
                  </a:ln>
                  <a:solidFill>
                    <a:srgbClr val="001965"/>
                  </a:solidFill>
                  <a:effectLst/>
                  <a:uLnTx/>
                  <a:uFillTx/>
                  <a:latin typeface="Verdana"/>
                  <a:ea typeface="+mn-ea"/>
                  <a:cs typeface="Arial" panose="020B0604020202020204" pitchFamily="34" charset="0"/>
                </a:endParaRPr>
              </a:p>
            </p:txBody>
          </p:sp>
        </p:grpSp>
        <p:graphicFrame>
          <p:nvGraphicFramePr>
            <p:cNvPr id="241674" name="Chart 56">
              <a:extLst>
                <a:ext uri="{FF2B5EF4-FFF2-40B4-BE49-F238E27FC236}">
                  <a16:creationId xmlns:a16="http://schemas.microsoft.com/office/drawing/2014/main" id="{642A285A-9929-FDC5-9C21-68463523D266}"/>
                </a:ext>
              </a:extLst>
            </p:cNvPr>
            <p:cNvGraphicFramePr>
              <a:graphicFrameLocks/>
            </p:cNvGraphicFramePr>
            <p:nvPr/>
          </p:nvGraphicFramePr>
          <p:xfrm>
            <a:off x="4633423" y="1310729"/>
            <a:ext cx="4383841" cy="2810377"/>
          </p:xfrm>
          <a:graphic>
            <a:graphicData uri="http://schemas.openxmlformats.org/presentationml/2006/ole">
              <mc:AlternateContent xmlns:mc="http://schemas.openxmlformats.org/markup-compatibility/2006">
                <mc:Choice xmlns:v="urn:schemas-microsoft-com:vml" Requires="v">
                  <p:oleObj r:id="rId5" imgW="4212701" imgH="3743268" progId="Excel.Chart.8">
                    <p:embed/>
                  </p:oleObj>
                </mc:Choice>
                <mc:Fallback>
                  <p:oleObj r:id="rId5" imgW="4212701" imgH="3743268" progId="Excel.Chart.8">
                    <p:embed/>
                    <p:pic>
                      <p:nvPicPr>
                        <p:cNvPr id="241674" name="Chart 56">
                          <a:extLst>
                            <a:ext uri="{FF2B5EF4-FFF2-40B4-BE49-F238E27FC236}">
                              <a16:creationId xmlns:a16="http://schemas.microsoft.com/office/drawing/2014/main" id="{642A285A-9929-FDC5-9C21-68463523D266}"/>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33423" y="1310729"/>
                          <a:ext cx="4383841" cy="2810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375A2F2-5C8F-8F72-A13B-CBFC6BD05A0E}"/>
              </a:ext>
            </a:extLst>
          </p:cNvPr>
          <p:cNvSpPr txBox="1">
            <a:spLocks noChangeArrowheads="1"/>
          </p:cNvSpPr>
          <p:nvPr/>
        </p:nvSpPr>
        <p:spPr>
          <a:xfrm>
            <a:off x="1400176" y="897040"/>
            <a:ext cx="6172200" cy="857250"/>
          </a:xfrm>
          <a:prstGeom prst="rect">
            <a:avLst/>
          </a:prstGeom>
        </p:spPr>
        <p:txBody>
          <a:bodyPr vert="horz" lIns="68580" tIns="34290" rIns="68580" bIns="3429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GB" sz="2700" b="1" baseline="-25000" dirty="0">
                <a:solidFill>
                  <a:srgbClr val="001965"/>
                </a:solidFill>
                <a:effectLst>
                  <a:outerShdw blurRad="38100" dist="38100" dir="2700000" algn="tl">
                    <a:srgbClr val="DDDDDD"/>
                  </a:outerShdw>
                </a:effectLst>
                <a:latin typeface="Verdana" charset="0"/>
              </a:rPr>
              <a:t>STUDIO LEADER</a:t>
            </a:r>
          </a:p>
        </p:txBody>
      </p:sp>
      <p:pic>
        <p:nvPicPr>
          <p:cNvPr id="4" name="Immagine 3">
            <a:extLst>
              <a:ext uri="{FF2B5EF4-FFF2-40B4-BE49-F238E27FC236}">
                <a16:creationId xmlns:a16="http://schemas.microsoft.com/office/drawing/2014/main" id="{B2A049B2-582F-25C8-B48F-4E1B05BDFD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960" y="2471388"/>
            <a:ext cx="4649187" cy="2487849"/>
          </a:xfrm>
          <a:prstGeom prst="rect">
            <a:avLst/>
          </a:prstGeom>
        </p:spPr>
      </p:pic>
      <p:pic>
        <p:nvPicPr>
          <p:cNvPr id="6" name="Immagine 5">
            <a:extLst>
              <a:ext uri="{FF2B5EF4-FFF2-40B4-BE49-F238E27FC236}">
                <a16:creationId xmlns:a16="http://schemas.microsoft.com/office/drawing/2014/main" id="{9BB4C9E7-D3DB-2A7E-3E30-AE591E8FFA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69856" y="2409383"/>
            <a:ext cx="4274145" cy="2420489"/>
          </a:xfrm>
          <a:prstGeom prst="rect">
            <a:avLst/>
          </a:prstGeom>
        </p:spPr>
      </p:pic>
      <p:sp>
        <p:nvSpPr>
          <p:cNvPr id="8" name="CasellaDiTesto 7">
            <a:extLst>
              <a:ext uri="{FF2B5EF4-FFF2-40B4-BE49-F238E27FC236}">
                <a16:creationId xmlns:a16="http://schemas.microsoft.com/office/drawing/2014/main" id="{1229569A-FEAF-7B09-E5A4-681489B0E491}"/>
              </a:ext>
            </a:extLst>
          </p:cNvPr>
          <p:cNvSpPr txBox="1"/>
          <p:nvPr/>
        </p:nvSpPr>
        <p:spPr>
          <a:xfrm>
            <a:off x="325200" y="5323701"/>
            <a:ext cx="2879289" cy="415498"/>
          </a:xfrm>
          <a:prstGeom prst="rect">
            <a:avLst/>
          </a:prstGeom>
          <a:noFill/>
        </p:spPr>
        <p:txBody>
          <a:bodyPr wrap="square">
            <a:spAutoFit/>
          </a:bodyPr>
          <a:lstStyle/>
          <a:p>
            <a:pPr defTabSz="685800">
              <a:defRPr/>
            </a:pPr>
            <a:r>
              <a:rPr lang="en-GB" altLang="en-US" sz="1050">
                <a:solidFill>
                  <a:srgbClr val="001965"/>
                </a:solidFill>
                <a:latin typeface="Calibri" panose="020F0502020204030204" pitchFamily="34" charset="0"/>
                <a:cs typeface="Calibri" panose="020F0502020204030204" pitchFamily="34" charset="0"/>
              </a:rPr>
              <a:t>N </a:t>
            </a:r>
            <a:r>
              <a:rPr lang="en-GB" altLang="en-US" sz="1050" err="1">
                <a:solidFill>
                  <a:srgbClr val="001965"/>
                </a:solidFill>
                <a:latin typeface="Calibri" panose="020F0502020204030204" pitchFamily="34" charset="0"/>
                <a:cs typeface="Calibri" panose="020F0502020204030204" pitchFamily="34" charset="0"/>
              </a:rPr>
              <a:t>Engl</a:t>
            </a:r>
            <a:r>
              <a:rPr lang="en-GB" altLang="en-US" sz="1050">
                <a:solidFill>
                  <a:srgbClr val="001965"/>
                </a:solidFill>
                <a:latin typeface="Calibri" panose="020F0502020204030204" pitchFamily="34" charset="0"/>
                <a:cs typeface="Calibri" panose="020F0502020204030204" pitchFamily="34" charset="0"/>
              </a:rPr>
              <a:t> J Med 2016. DOI: 10.1056/NEJMoa1603827</a:t>
            </a:r>
            <a:endParaRPr lang="it-IT" sz="1050">
              <a:solidFill>
                <a:srgbClr val="001965"/>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2893942A-868A-4C5A-BD7E-26CF04BC7BD8}"/>
              </a:ext>
            </a:extLst>
          </p:cNvPr>
          <p:cNvSpPr/>
          <p:nvPr/>
        </p:nvSpPr>
        <p:spPr>
          <a:xfrm>
            <a:off x="8104150" y="5172772"/>
            <a:ext cx="887451" cy="652346"/>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srgbClr val="FFFFFF"/>
              </a:solidFill>
              <a:latin typeface="Verdana"/>
            </a:endParaRPr>
          </a:p>
        </p:txBody>
      </p:sp>
      <p:pic>
        <p:nvPicPr>
          <p:cNvPr id="7" name="Immagine 6">
            <a:extLst>
              <a:ext uri="{FF2B5EF4-FFF2-40B4-BE49-F238E27FC236}">
                <a16:creationId xmlns:a16="http://schemas.microsoft.com/office/drawing/2014/main" id="{DBEA1496-1609-4668-B95B-A9F98EC6771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43116" y="1190446"/>
            <a:ext cx="921728" cy="1127689"/>
          </a:xfrm>
          <a:prstGeom prst="rect">
            <a:avLst/>
          </a:prstGeom>
        </p:spPr>
      </p:pic>
      <p:grpSp>
        <p:nvGrpSpPr>
          <p:cNvPr id="10" name="Gruppo 9">
            <a:extLst>
              <a:ext uri="{FF2B5EF4-FFF2-40B4-BE49-F238E27FC236}">
                <a16:creationId xmlns:a16="http://schemas.microsoft.com/office/drawing/2014/main" id="{37C7E77E-BA89-44E4-82B1-A7B1213B314C}"/>
              </a:ext>
            </a:extLst>
          </p:cNvPr>
          <p:cNvGrpSpPr/>
          <p:nvPr/>
        </p:nvGrpSpPr>
        <p:grpSpPr>
          <a:xfrm>
            <a:off x="6749184" y="2028130"/>
            <a:ext cx="921728" cy="1127689"/>
            <a:chOff x="9676254" y="410806"/>
            <a:chExt cx="1228971" cy="1503585"/>
          </a:xfrm>
        </p:grpSpPr>
        <p:pic>
          <p:nvPicPr>
            <p:cNvPr id="9" name="Immagine 8">
              <a:extLst>
                <a:ext uri="{FF2B5EF4-FFF2-40B4-BE49-F238E27FC236}">
                  <a16:creationId xmlns:a16="http://schemas.microsoft.com/office/drawing/2014/main" id="{1E9DB040-1A9A-4405-B987-80DC2DB2FE6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76254" y="410806"/>
              <a:ext cx="1228971" cy="1503585"/>
            </a:xfrm>
            <a:prstGeom prst="rect">
              <a:avLst/>
            </a:prstGeom>
          </p:spPr>
        </p:pic>
        <p:sp>
          <p:nvSpPr>
            <p:cNvPr id="5" name="Rettangolo 4">
              <a:extLst>
                <a:ext uri="{FF2B5EF4-FFF2-40B4-BE49-F238E27FC236}">
                  <a16:creationId xmlns:a16="http://schemas.microsoft.com/office/drawing/2014/main" id="{5908E56D-9042-4696-9EEE-0AB36B72EB54}"/>
                </a:ext>
              </a:extLst>
            </p:cNvPr>
            <p:cNvSpPr/>
            <p:nvPr/>
          </p:nvSpPr>
          <p:spPr>
            <a:xfrm>
              <a:off x="10096501" y="963749"/>
              <a:ext cx="702527" cy="149145"/>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it-IT" sz="1050" b="1" dirty="0">
                  <a:solidFill>
                    <a:srgbClr val="001965">
                      <a:lumMod val="90000"/>
                      <a:lumOff val="10000"/>
                    </a:srgbClr>
                  </a:solidFill>
                  <a:latin typeface="Verdana"/>
                </a:rPr>
                <a:t>22%</a:t>
              </a:r>
              <a:endParaRPr lang="en-GB" sz="1050" b="1" dirty="0">
                <a:solidFill>
                  <a:srgbClr val="001965">
                    <a:lumMod val="90000"/>
                    <a:lumOff val="10000"/>
                  </a:srgbClr>
                </a:solidFill>
                <a:latin typeface="Verdana"/>
              </a:endParaRPr>
            </a:p>
          </p:txBody>
        </p:sp>
      </p:grpSp>
    </p:spTree>
    <p:extLst>
      <p:ext uri="{BB962C8B-B14F-4D97-AF65-F5344CB8AC3E}">
        <p14:creationId xmlns:p14="http://schemas.microsoft.com/office/powerpoint/2010/main" val="42114759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C1AC6925-E9C6-1B49-F5FC-32A1F364FCE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2651" y="414606"/>
            <a:ext cx="7938697" cy="5790580"/>
          </a:xfrm>
        </p:spPr>
      </p:pic>
    </p:spTree>
    <p:extLst>
      <p:ext uri="{BB962C8B-B14F-4D97-AF65-F5344CB8AC3E}">
        <p14:creationId xmlns:p14="http://schemas.microsoft.com/office/powerpoint/2010/main" val="2115637578"/>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p:cNvSpPr>
          <p:nvPr/>
        </p:nvSpPr>
        <p:spPr>
          <a:xfrm>
            <a:off x="0" y="197768"/>
            <a:ext cx="9036496"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dirty="0">
                <a:solidFill>
                  <a:srgbClr val="FF0000"/>
                </a:solidFill>
              </a:rPr>
              <a:t>I nuovi farmaci… SGLT2 inibitori</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051205"/>
            <a:ext cx="7776864"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78134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title"/>
          </p:nvPr>
        </p:nvSpPr>
        <p:spPr/>
        <p:txBody>
          <a:bodyPr/>
          <a:lstStyle/>
          <a:p>
            <a:pPr eaLnBrk="1" hangingPunct="1"/>
            <a:r>
              <a:rPr lang="en-US" altLang="it-IT">
                <a:solidFill>
                  <a:srgbClr val="FF0000"/>
                </a:solidFill>
                <a:latin typeface="Arial" pitchFamily="34" charset="0"/>
                <a:ea typeface="ＭＳ Ｐゴシック" pitchFamily="34" charset="-128"/>
              </a:rPr>
              <a:t>Inibitori di SGLT-2</a:t>
            </a:r>
          </a:p>
        </p:txBody>
      </p:sp>
      <p:sp>
        <p:nvSpPr>
          <p:cNvPr id="2" name="Rectangle 8"/>
          <p:cNvSpPr>
            <a:spLocks noGrp="1" noChangeArrowheads="1"/>
          </p:cNvSpPr>
          <p:nvPr>
            <p:ph type="body" idx="1"/>
          </p:nvPr>
        </p:nvSpPr>
        <p:spPr/>
        <p:txBody>
          <a:bodyPr rtlCol="0">
            <a:normAutofit/>
          </a:bodyPr>
          <a:lstStyle/>
          <a:p>
            <a:pPr marL="0" indent="0" eaLnBrk="1" fontAlgn="auto" hangingPunct="1">
              <a:spcAft>
                <a:spcPts val="0"/>
              </a:spcAft>
              <a:buFont typeface="Arial"/>
              <a:buNone/>
              <a:defRPr/>
            </a:pPr>
            <a:endParaRPr lang="en-US" sz="2400" dirty="0">
              <a:latin typeface="Arial" charset="0"/>
              <a:ea typeface="ＭＳ Ｐゴシック" charset="0"/>
            </a:endParaRPr>
          </a:p>
          <a:p>
            <a:pPr eaLnBrk="1" fontAlgn="auto" hangingPunct="1">
              <a:spcAft>
                <a:spcPts val="0"/>
              </a:spcAft>
              <a:buFont typeface="Arial"/>
              <a:buChar char="•"/>
              <a:defRPr/>
            </a:pPr>
            <a:endParaRPr lang="en-US" sz="2400" dirty="0">
              <a:latin typeface="Arial" charset="0"/>
              <a:ea typeface="ＭＳ Ｐゴシック" charset="0"/>
            </a:endParaRPr>
          </a:p>
        </p:txBody>
      </p:sp>
      <p:sp>
        <p:nvSpPr>
          <p:cNvPr id="4" name="Rectangle 5"/>
          <p:cNvSpPr txBox="1">
            <a:spLocks noChangeArrowheads="1"/>
          </p:cNvSpPr>
          <p:nvPr/>
        </p:nvSpPr>
        <p:spPr bwMode="auto">
          <a:xfrm>
            <a:off x="1475656" y="1628800"/>
            <a:ext cx="548295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har char="•"/>
              <a:defRPr sz="2000">
                <a:solidFill>
                  <a:schemeClr val="tx1"/>
                </a:solidFill>
                <a:latin typeface="+mn-lt"/>
                <a:cs typeface="+mn-cs"/>
              </a:defRPr>
            </a:lvl3pPr>
            <a:lvl4pPr marL="1600200" indent="-228600" algn="l" rtl="0" eaLnBrk="0" fontAlgn="base" hangingPunct="0">
              <a:spcBef>
                <a:spcPct val="20000"/>
              </a:spcBef>
              <a:spcAft>
                <a:spcPct val="0"/>
              </a:spcAft>
              <a:buChar char="–"/>
              <a:defRPr sz="1800">
                <a:solidFill>
                  <a:schemeClr val="tx1"/>
                </a:solidFill>
                <a:latin typeface="+mn-lt"/>
                <a:cs typeface="+mn-cs"/>
              </a:defRPr>
            </a:lvl4pPr>
            <a:lvl5pPr marL="2057400" indent="-228600" algn="l" rtl="0" eaLnBrk="0" fontAlgn="base" hangingPunct="0">
              <a:spcBef>
                <a:spcPct val="20000"/>
              </a:spcBef>
              <a:spcAft>
                <a:spcPct val="0"/>
              </a:spcAft>
              <a:buChar char="»"/>
              <a:defRPr sz="1800">
                <a:solidFill>
                  <a:schemeClr val="tx1"/>
                </a:solidFill>
                <a:latin typeface="+mn-lt"/>
                <a:cs typeface="+mn-cs"/>
              </a:defRPr>
            </a:lvl5pPr>
            <a:lvl6pPr marL="2514600" indent="-228600" algn="l" rtl="0" fontAlgn="base">
              <a:spcBef>
                <a:spcPct val="20000"/>
              </a:spcBef>
              <a:spcAft>
                <a:spcPct val="0"/>
              </a:spcAft>
              <a:buChar char="»"/>
              <a:defRPr sz="1800">
                <a:solidFill>
                  <a:schemeClr val="tx1"/>
                </a:solidFill>
                <a:latin typeface="+mn-lt"/>
                <a:cs typeface="+mn-cs"/>
              </a:defRPr>
            </a:lvl6pPr>
            <a:lvl7pPr marL="2971800" indent="-228600" algn="l" rtl="0" fontAlgn="base">
              <a:spcBef>
                <a:spcPct val="20000"/>
              </a:spcBef>
              <a:spcAft>
                <a:spcPct val="0"/>
              </a:spcAft>
              <a:buChar char="»"/>
              <a:defRPr sz="1800">
                <a:solidFill>
                  <a:schemeClr val="tx1"/>
                </a:solidFill>
                <a:latin typeface="+mn-lt"/>
                <a:cs typeface="+mn-cs"/>
              </a:defRPr>
            </a:lvl7pPr>
            <a:lvl8pPr marL="3429000" indent="-228600" algn="l" rtl="0" fontAlgn="base">
              <a:spcBef>
                <a:spcPct val="20000"/>
              </a:spcBef>
              <a:spcAft>
                <a:spcPct val="0"/>
              </a:spcAft>
              <a:buChar char="»"/>
              <a:defRPr sz="1800">
                <a:solidFill>
                  <a:schemeClr val="tx1"/>
                </a:solidFill>
                <a:latin typeface="+mn-lt"/>
                <a:cs typeface="+mn-cs"/>
              </a:defRPr>
            </a:lvl8pPr>
            <a:lvl9pPr marL="3886200" indent="-228600" algn="l" rtl="0" fontAlgn="base">
              <a:spcBef>
                <a:spcPct val="20000"/>
              </a:spcBef>
              <a:spcAft>
                <a:spcPct val="0"/>
              </a:spcAft>
              <a:buChar char="»"/>
              <a:defRPr sz="1800">
                <a:solidFill>
                  <a:schemeClr val="tx1"/>
                </a:solidFill>
                <a:latin typeface="+mn-lt"/>
                <a:cs typeface="+mn-cs"/>
              </a:defRPr>
            </a:lvl9pPr>
          </a:lstStyle>
          <a:p>
            <a:pPr eaLnBrk="1" hangingPunct="1">
              <a:buFontTx/>
              <a:buNone/>
              <a:defRPr/>
            </a:pPr>
            <a:r>
              <a:rPr lang="it-IT" altLang="it-IT" sz="2400" b="1" kern="0" dirty="0">
                <a:solidFill>
                  <a:srgbClr val="FF0000"/>
                </a:solidFill>
                <a:latin typeface="Arial"/>
                <a:cs typeface="Arial"/>
              </a:rPr>
              <a:t>PRO</a:t>
            </a:r>
          </a:p>
          <a:p>
            <a:pPr eaLnBrk="1" hangingPunct="1">
              <a:defRPr/>
            </a:pPr>
            <a:r>
              <a:rPr lang="it-IT" altLang="it-IT" sz="2400" kern="0" dirty="0">
                <a:solidFill>
                  <a:srgbClr val="000066"/>
                </a:solidFill>
                <a:latin typeface="Arial"/>
                <a:cs typeface="Arial"/>
              </a:rPr>
              <a:t>Efficacia su HbA1c di 1%</a:t>
            </a:r>
          </a:p>
          <a:p>
            <a:pPr eaLnBrk="1" hangingPunct="1">
              <a:defRPr/>
            </a:pPr>
            <a:r>
              <a:rPr lang="it-IT" altLang="it-IT" sz="2400" u="sng" kern="0" dirty="0">
                <a:solidFill>
                  <a:srgbClr val="000066"/>
                </a:solidFill>
                <a:latin typeface="Arial"/>
                <a:cs typeface="Arial"/>
              </a:rPr>
              <a:t>CALO DI PESO</a:t>
            </a:r>
          </a:p>
          <a:p>
            <a:pPr eaLnBrk="1" hangingPunct="1">
              <a:defRPr/>
            </a:pPr>
            <a:r>
              <a:rPr lang="it-IT" altLang="it-IT" sz="2400" u="sng" kern="0" dirty="0">
                <a:solidFill>
                  <a:srgbClr val="000066"/>
                </a:solidFill>
                <a:latin typeface="Arial"/>
                <a:cs typeface="Arial"/>
              </a:rPr>
              <a:t>CALO PA</a:t>
            </a:r>
          </a:p>
          <a:p>
            <a:pPr eaLnBrk="1" hangingPunct="1">
              <a:defRPr/>
            </a:pPr>
            <a:r>
              <a:rPr lang="it-IT" altLang="it-IT" sz="2400" kern="0" dirty="0">
                <a:solidFill>
                  <a:srgbClr val="000066"/>
                </a:solidFill>
                <a:latin typeface="Arial"/>
                <a:cs typeface="Arial"/>
              </a:rPr>
              <a:t>Azione indipendente dalla presenza di insulina endogena</a:t>
            </a:r>
          </a:p>
          <a:p>
            <a:pPr eaLnBrk="1" hangingPunct="1">
              <a:buFontTx/>
              <a:buNone/>
              <a:defRPr/>
            </a:pPr>
            <a:r>
              <a:rPr lang="it-IT" altLang="it-IT" sz="2400" u="sng" kern="0" dirty="0">
                <a:solidFill>
                  <a:srgbClr val="000066"/>
                </a:solidFill>
                <a:latin typeface="Arial"/>
                <a:cs typeface="Arial"/>
              </a:rPr>
              <a:t>EFFETTI CARDIOVASCOLARI</a:t>
            </a:r>
          </a:p>
          <a:p>
            <a:pPr eaLnBrk="1" hangingPunct="1">
              <a:buFontTx/>
              <a:buNone/>
              <a:defRPr/>
            </a:pPr>
            <a:endParaRPr lang="it-IT" altLang="it-IT" sz="2400" kern="0" dirty="0">
              <a:solidFill>
                <a:srgbClr val="000066"/>
              </a:solidFill>
              <a:latin typeface="Arial"/>
              <a:cs typeface="Arial"/>
            </a:endParaRPr>
          </a:p>
        </p:txBody>
      </p:sp>
    </p:spTree>
    <p:custDataLst>
      <p:tags r:id="rId1"/>
    </p:custDataLst>
    <p:extLst>
      <p:ext uri="{BB962C8B-B14F-4D97-AF65-F5344CB8AC3E}">
        <p14:creationId xmlns:p14="http://schemas.microsoft.com/office/powerpoint/2010/main" val="13329189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29C72-7184-35BE-5B3F-3278F307CA0C}"/>
              </a:ext>
            </a:extLst>
          </p:cNvPr>
          <p:cNvSpPr>
            <a:spLocks noGrp="1"/>
          </p:cNvSpPr>
          <p:nvPr>
            <p:ph type="title"/>
          </p:nvPr>
        </p:nvSpPr>
        <p:spPr/>
        <p:txBody>
          <a:bodyPr/>
          <a:lstStyle/>
          <a:p>
            <a:endParaRPr lang="it-IT"/>
          </a:p>
        </p:txBody>
      </p:sp>
      <p:pic>
        <p:nvPicPr>
          <p:cNvPr id="5" name="Segnaposto contenuto 4">
            <a:extLst>
              <a:ext uri="{FF2B5EF4-FFF2-40B4-BE49-F238E27FC236}">
                <a16:creationId xmlns:a16="http://schemas.microsoft.com/office/drawing/2014/main" id="{AF814825-B7C3-974E-2F1E-B711A0B0F49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1680" y="1268760"/>
            <a:ext cx="5281612" cy="4440866"/>
          </a:xfrm>
        </p:spPr>
      </p:pic>
    </p:spTree>
    <p:extLst>
      <p:ext uri="{BB962C8B-B14F-4D97-AF65-F5344CB8AC3E}">
        <p14:creationId xmlns:p14="http://schemas.microsoft.com/office/powerpoint/2010/main" val="4165250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it-IT" dirty="0">
                <a:latin typeface="Comic Sans MS" pitchFamily="66" charset="0"/>
              </a:rPr>
              <a:t>Diabete mellito tipo 1</a:t>
            </a:r>
          </a:p>
        </p:txBody>
      </p:sp>
      <p:sp>
        <p:nvSpPr>
          <p:cNvPr id="4099" name="Rectangle 3"/>
          <p:cNvSpPr>
            <a:spLocks noGrp="1" noChangeArrowheads="1"/>
          </p:cNvSpPr>
          <p:nvPr>
            <p:ph idx="1"/>
          </p:nvPr>
        </p:nvSpPr>
        <p:spPr/>
        <p:txBody>
          <a:bodyPr/>
          <a:lstStyle/>
          <a:p>
            <a:pPr eaLnBrk="1" hangingPunct="1">
              <a:lnSpc>
                <a:spcPct val="90000"/>
              </a:lnSpc>
              <a:defRPr/>
            </a:pPr>
            <a:r>
              <a:rPr lang="it-IT" sz="2400" dirty="0">
                <a:latin typeface="Comic Sans MS" pitchFamily="66" charset="0"/>
                <a:cs typeface="Arial" charset="0"/>
              </a:rPr>
              <a:t>Rappresenta il 3-6% di tutti i casi di diabete</a:t>
            </a:r>
          </a:p>
          <a:p>
            <a:pPr eaLnBrk="1" hangingPunct="1">
              <a:lnSpc>
                <a:spcPct val="90000"/>
              </a:lnSpc>
              <a:defRPr/>
            </a:pPr>
            <a:endParaRPr lang="it-IT" sz="2400" dirty="0">
              <a:solidFill>
                <a:srgbClr val="00B050"/>
              </a:solidFill>
              <a:effectLst>
                <a:outerShdw blurRad="38100" dist="38100" dir="2700000" algn="tl">
                  <a:srgbClr val="000000"/>
                </a:outerShdw>
              </a:effectLst>
              <a:latin typeface="Comic Sans MS" pitchFamily="66" charset="0"/>
            </a:endParaRPr>
          </a:p>
          <a:p>
            <a:pPr eaLnBrk="1" hangingPunct="1">
              <a:lnSpc>
                <a:spcPct val="90000"/>
              </a:lnSpc>
              <a:defRPr/>
            </a:pPr>
            <a:r>
              <a:rPr lang="it-IT" sz="2400" dirty="0">
                <a:solidFill>
                  <a:srgbClr val="00B050"/>
                </a:solidFill>
                <a:effectLst>
                  <a:outerShdw blurRad="38100" dist="38100" dir="2700000" algn="tl">
                    <a:srgbClr val="000000"/>
                  </a:outerShdw>
                </a:effectLst>
                <a:latin typeface="Comic Sans MS" pitchFamily="66" charset="0"/>
              </a:rPr>
              <a:t>Dovuto a una distruzione </a:t>
            </a:r>
            <a:r>
              <a:rPr lang="it-IT" sz="2400" dirty="0">
                <a:latin typeface="Comic Sans MS" pitchFamily="66" charset="0"/>
                <a:cs typeface="Arial" charset="0"/>
              </a:rPr>
              <a:t> </a:t>
            </a:r>
            <a:r>
              <a:rPr lang="it-IT" dirty="0">
                <a:solidFill>
                  <a:srgbClr val="00B050"/>
                </a:solidFill>
                <a:effectLst>
                  <a:outerShdw blurRad="38100" dist="38100" dir="2700000" algn="tl">
                    <a:srgbClr val="000000"/>
                  </a:outerShdw>
                </a:effectLst>
                <a:latin typeface="Comic Sans MS" pitchFamily="66" charset="0"/>
              </a:rPr>
              <a:t>autoimmunitaria delle cellule B pancreatiche che producono l’insulina </a:t>
            </a:r>
            <a:r>
              <a:rPr lang="it-IT" dirty="0">
                <a:solidFill>
                  <a:srgbClr val="00B050"/>
                </a:solidFill>
                <a:effectLst>
                  <a:outerShdw blurRad="38100" dist="38100" dir="2700000" algn="tl">
                    <a:srgbClr val="000000"/>
                  </a:outerShdw>
                </a:effectLst>
                <a:latin typeface="Comic Sans MS" pitchFamily="66" charset="0"/>
                <a:sym typeface="Wingdings" pitchFamily="2" charset="2"/>
              </a:rPr>
              <a:t> </a:t>
            </a:r>
            <a:endParaRPr lang="it-IT" dirty="0">
              <a:solidFill>
                <a:srgbClr val="00B050"/>
              </a:solidFill>
              <a:effectLst>
                <a:outerShdw blurRad="38100" dist="38100" dir="2700000" algn="tl">
                  <a:srgbClr val="000000"/>
                </a:outerShdw>
              </a:effectLst>
              <a:latin typeface="Comic Sans MS" pitchFamily="66" charset="0"/>
            </a:endParaRPr>
          </a:p>
          <a:p>
            <a:pPr marL="0" indent="0" eaLnBrk="1" hangingPunct="1">
              <a:lnSpc>
                <a:spcPct val="90000"/>
              </a:lnSpc>
              <a:buNone/>
              <a:defRPr/>
            </a:pPr>
            <a:endParaRPr lang="it-IT" sz="2400" dirty="0">
              <a:latin typeface="Comic Sans MS" pitchFamily="66" charset="0"/>
              <a:cs typeface="Arial" charset="0"/>
            </a:endParaRPr>
          </a:p>
          <a:p>
            <a:pPr eaLnBrk="1" hangingPunct="1">
              <a:lnSpc>
                <a:spcPct val="90000"/>
              </a:lnSpc>
              <a:defRPr/>
            </a:pPr>
            <a:r>
              <a:rPr lang="it-IT" sz="2400" dirty="0">
                <a:solidFill>
                  <a:srgbClr val="00B050"/>
                </a:solidFill>
                <a:latin typeface="Comic Sans MS" pitchFamily="66" charset="0"/>
                <a:cs typeface="Arial" charset="0"/>
              </a:rPr>
              <a:t>GIOVANILE</a:t>
            </a:r>
            <a:r>
              <a:rPr lang="it-IT" sz="2400" dirty="0">
                <a:latin typeface="Comic Sans MS" pitchFamily="66" charset="0"/>
                <a:cs typeface="Arial" charset="0"/>
              </a:rPr>
              <a:t>: Il picco di incidenza è fra i 10 e i 14 anni, ma può insorgere a qualsiasi età</a:t>
            </a:r>
          </a:p>
          <a:p>
            <a:pPr eaLnBrk="1" hangingPunct="1">
              <a:lnSpc>
                <a:spcPct val="90000"/>
              </a:lnSpc>
              <a:defRPr/>
            </a:pPr>
            <a:endParaRPr lang="it-IT" sz="2400" dirty="0">
              <a:latin typeface="Comic Sans MS" pitchFamily="66" charset="0"/>
              <a:cs typeface="Arial" charset="0"/>
            </a:endParaRPr>
          </a:p>
          <a:p>
            <a:pPr eaLnBrk="1" hangingPunct="1">
              <a:lnSpc>
                <a:spcPct val="90000"/>
              </a:lnSpc>
              <a:defRPr/>
            </a:pPr>
            <a:r>
              <a:rPr lang="it-IT" sz="2400" dirty="0">
                <a:latin typeface="Comic Sans MS" pitchFamily="66" charset="0"/>
                <a:cs typeface="Arial" charset="0"/>
              </a:rPr>
              <a:t>Insorgenza IMPROVVISA</a:t>
            </a:r>
          </a:p>
          <a:p>
            <a:pPr eaLnBrk="1" hangingPunct="1">
              <a:lnSpc>
                <a:spcPct val="90000"/>
              </a:lnSpc>
              <a:defRPr/>
            </a:pPr>
            <a:endParaRPr lang="it-IT" sz="2400" dirty="0">
              <a:latin typeface="Comic Sans MS" pitchFamily="66" charset="0"/>
              <a:cs typeface="Arial" charset="0"/>
            </a:endParaRPr>
          </a:p>
          <a:p>
            <a:pPr eaLnBrk="1" hangingPunct="1">
              <a:lnSpc>
                <a:spcPct val="90000"/>
              </a:lnSpc>
              <a:defRPr/>
            </a:pPr>
            <a:r>
              <a:rPr lang="it-IT" sz="2400" dirty="0">
                <a:latin typeface="Comic Sans MS" pitchFamily="66" charset="0"/>
                <a:cs typeface="Arial" charset="0"/>
              </a:rPr>
              <a:t>Necessita sempre di somministrazione insulinica esogena</a:t>
            </a:r>
            <a:endParaRPr lang="el-GR" sz="2400" dirty="0">
              <a:latin typeface="Comic Sans MS" pitchFamily="66" charset="0"/>
              <a:cs typeface="Arial" charset="0"/>
            </a:endParaRPr>
          </a:p>
        </p:txBody>
      </p:sp>
    </p:spTree>
    <p:extLst>
      <p:ext uri="{BB962C8B-B14F-4D97-AF65-F5344CB8AC3E}">
        <p14:creationId xmlns:p14="http://schemas.microsoft.com/office/powerpoint/2010/main" val="15029910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2C5A89B-1C29-75C2-D7EC-63AE77903992}"/>
              </a:ext>
            </a:extLst>
          </p:cNvPr>
          <p:cNvPicPr>
            <a:picLocks noChangeAspect="1"/>
          </p:cNvPicPr>
          <p:nvPr/>
        </p:nvPicPr>
        <p:blipFill>
          <a:blip r:embed="rId2"/>
          <a:stretch>
            <a:fillRect/>
          </a:stretch>
        </p:blipFill>
        <p:spPr>
          <a:xfrm>
            <a:off x="899592" y="260648"/>
            <a:ext cx="7686798" cy="5765099"/>
          </a:xfrm>
          <a:prstGeom prst="rect">
            <a:avLst/>
          </a:prstGeom>
        </p:spPr>
      </p:pic>
    </p:spTree>
    <p:extLst>
      <p:ext uri="{BB962C8B-B14F-4D97-AF65-F5344CB8AC3E}">
        <p14:creationId xmlns:p14="http://schemas.microsoft.com/office/powerpoint/2010/main" val="9258305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2130" name="Picture 8">
            <a:extLst>
              <a:ext uri="{FF2B5EF4-FFF2-40B4-BE49-F238E27FC236}">
                <a16:creationId xmlns:a16="http://schemas.microsoft.com/office/drawing/2014/main" id="{B5864CED-DDB5-F834-7673-CFD969CBF8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18848" b="16101"/>
          <a:stretch>
            <a:fillRect/>
          </a:stretch>
        </p:blipFill>
        <p:spPr bwMode="auto">
          <a:xfrm>
            <a:off x="0" y="1820863"/>
            <a:ext cx="9144000"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2131" name="Title 1">
            <a:extLst>
              <a:ext uri="{FF2B5EF4-FFF2-40B4-BE49-F238E27FC236}">
                <a16:creationId xmlns:a16="http://schemas.microsoft.com/office/drawing/2014/main" id="{043069A4-0632-ECD7-D7B9-4FA6B700972C}"/>
              </a:ext>
            </a:extLst>
          </p:cNvPr>
          <p:cNvSpPr>
            <a:spLocks noGrp="1" noChangeArrowheads="1"/>
          </p:cNvSpPr>
          <p:nvPr>
            <p:ph type="title"/>
          </p:nvPr>
        </p:nvSpPr>
        <p:spPr>
          <a:xfrm>
            <a:off x="252413" y="728663"/>
            <a:ext cx="8639175" cy="839787"/>
          </a:xfrm>
        </p:spPr>
        <p:txBody>
          <a:bodyPr/>
          <a:lstStyle/>
          <a:p>
            <a:pPr eaLnBrk="1" hangingPunct="1"/>
            <a:r>
              <a:rPr lang="en-US" altLang="it-IT"/>
              <a:t>CV death  </a:t>
            </a:r>
          </a:p>
        </p:txBody>
      </p:sp>
      <p:sp>
        <p:nvSpPr>
          <p:cNvPr id="4" name="Slide Number Placeholder 3">
            <a:extLst>
              <a:ext uri="{FF2B5EF4-FFF2-40B4-BE49-F238E27FC236}">
                <a16:creationId xmlns:a16="http://schemas.microsoft.com/office/drawing/2014/main" id="{43653CB4-3EAE-3EDC-D1ED-FBF5C8F6D807}"/>
              </a:ext>
            </a:extLst>
          </p:cNvPr>
          <p:cNvSpPr>
            <a:spLocks noGrp="1"/>
          </p:cNvSpPr>
          <p:nvPr>
            <p:ph type="sldNum" sz="quarter" idx="10"/>
          </p:nvPr>
        </p:nvSpPr>
        <p:spPr/>
        <p:txBody>
          <a:bodyPr/>
          <a:lstStyle/>
          <a:p>
            <a:pPr defTabSz="913023" fontAlgn="auto">
              <a:spcBef>
                <a:spcPts val="0"/>
              </a:spcBef>
              <a:spcAft>
                <a:spcPts val="0"/>
              </a:spcAft>
              <a:defRPr/>
            </a:pPr>
            <a:fld id="{537FDC70-14A4-41B1-B829-90DCE8FEC90D}" type="slidenum">
              <a:rPr lang="en-GB">
                <a:latin typeface="Century Gothic" panose="020F0302020204030204"/>
                <a:cs typeface="+mn-cs"/>
              </a:rPr>
              <a:pPr defTabSz="913023" fontAlgn="auto">
                <a:spcBef>
                  <a:spcPts val="0"/>
                </a:spcBef>
                <a:spcAft>
                  <a:spcPts val="0"/>
                </a:spcAft>
                <a:defRPr/>
              </a:pPr>
              <a:t>41</a:t>
            </a:fld>
            <a:endParaRPr lang="en-GB" dirty="0">
              <a:latin typeface="Century Gothic" panose="020F0302020204030204"/>
              <a:cs typeface="+mn-cs"/>
            </a:endParaRPr>
          </a:p>
        </p:txBody>
      </p:sp>
      <p:pic>
        <p:nvPicPr>
          <p:cNvPr id="432133" name="Picture 2">
            <a:extLst>
              <a:ext uri="{FF2B5EF4-FFF2-40B4-BE49-F238E27FC236}">
                <a16:creationId xmlns:a16="http://schemas.microsoft.com/office/drawing/2014/main" id="{753F5D9C-DF6B-BC7B-0C6C-6F40052550D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t="19019" b="17500"/>
          <a:stretch>
            <a:fillRect/>
          </a:stretch>
        </p:blipFill>
        <p:spPr bwMode="auto">
          <a:xfrm>
            <a:off x="-15875" y="1820863"/>
            <a:ext cx="91440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E239D74E-DB3E-1D3D-E994-F8C4D4C7F594}"/>
              </a:ext>
            </a:extLst>
          </p:cNvPr>
          <p:cNvSpPr/>
          <p:nvPr/>
        </p:nvSpPr>
        <p:spPr>
          <a:xfrm>
            <a:off x="1308100" y="1949450"/>
            <a:ext cx="3033713" cy="954088"/>
          </a:xfrm>
          <a:prstGeom prst="rect">
            <a:avLst/>
          </a:prstGeom>
        </p:spPr>
        <p:txBody>
          <a:bodyPr lIns="91422" tIns="45711" rIns="91422" bIns="45711">
            <a:spAutoFit/>
          </a:bodyPr>
          <a:lstStyle/>
          <a:p>
            <a:pPr algn="ctr" defTabSz="914229" eaLnBrk="1" fontAlgn="auto" hangingPunct="1">
              <a:spcBef>
                <a:spcPts val="0"/>
              </a:spcBef>
              <a:spcAft>
                <a:spcPts val="0"/>
              </a:spcAft>
              <a:defRPr/>
            </a:pPr>
            <a:r>
              <a:rPr lang="en-GB" sz="1400" b="1" dirty="0">
                <a:solidFill>
                  <a:srgbClr val="5A5A5A"/>
                </a:solidFill>
                <a:latin typeface="Century Gothic" panose="020F0302020204030204"/>
                <a:cs typeface="+mn-cs"/>
              </a:rPr>
              <a:t>HR 0.62</a:t>
            </a:r>
          </a:p>
          <a:p>
            <a:pPr algn="ctr" defTabSz="914229" eaLnBrk="1" fontAlgn="auto" hangingPunct="1">
              <a:spcBef>
                <a:spcPts val="0"/>
              </a:spcBef>
              <a:spcAft>
                <a:spcPts val="0"/>
              </a:spcAft>
              <a:defRPr/>
            </a:pPr>
            <a:r>
              <a:rPr lang="en-GB" sz="1400" dirty="0">
                <a:solidFill>
                  <a:srgbClr val="5A5A5A"/>
                </a:solidFill>
                <a:latin typeface="Century Gothic" panose="020F0302020204030204"/>
                <a:cs typeface="+mn-cs"/>
              </a:rPr>
              <a:t>(95% CI 0.49, 0.77)</a:t>
            </a:r>
          </a:p>
          <a:p>
            <a:pPr algn="ctr" defTabSz="914229" eaLnBrk="1" fontAlgn="auto" hangingPunct="1">
              <a:spcBef>
                <a:spcPts val="0"/>
              </a:spcBef>
              <a:spcAft>
                <a:spcPts val="0"/>
              </a:spcAft>
              <a:defRPr/>
            </a:pPr>
            <a:r>
              <a:rPr lang="en-GB" sz="1400" i="1" dirty="0">
                <a:solidFill>
                  <a:srgbClr val="5A5A5A"/>
                </a:solidFill>
                <a:latin typeface="Century Gothic" panose="020F0302020204030204"/>
                <a:cs typeface="+mn-cs"/>
              </a:rPr>
              <a:t>p</a:t>
            </a:r>
            <a:r>
              <a:rPr lang="en-GB" sz="1400" dirty="0">
                <a:solidFill>
                  <a:srgbClr val="5A5A5A"/>
                </a:solidFill>
                <a:latin typeface="Century Gothic" panose="020F0302020204030204"/>
                <a:cs typeface="+mn-cs"/>
              </a:rPr>
              <a:t>&lt;0.0001</a:t>
            </a:r>
          </a:p>
          <a:p>
            <a:pPr algn="ctr" defTabSz="914229" eaLnBrk="1" fontAlgn="auto" hangingPunct="1">
              <a:spcBef>
                <a:spcPts val="0"/>
              </a:spcBef>
              <a:spcAft>
                <a:spcPts val="0"/>
              </a:spcAft>
              <a:defRPr/>
            </a:pPr>
            <a:endParaRPr lang="en-GB" sz="1400" dirty="0">
              <a:solidFill>
                <a:prstClr val="black"/>
              </a:solidFill>
              <a:latin typeface="Century Gothic" panose="020F0302020204030204"/>
              <a:cs typeface="+mn-cs"/>
            </a:endParaRPr>
          </a:p>
        </p:txBody>
      </p:sp>
      <p:sp>
        <p:nvSpPr>
          <p:cNvPr id="7" name="Rectangle 6">
            <a:extLst>
              <a:ext uri="{FF2B5EF4-FFF2-40B4-BE49-F238E27FC236}">
                <a16:creationId xmlns:a16="http://schemas.microsoft.com/office/drawing/2014/main" id="{AFD93EC7-6E13-66EC-2E99-72CC6F27923B}"/>
              </a:ext>
            </a:extLst>
          </p:cNvPr>
          <p:cNvSpPr/>
          <p:nvPr/>
        </p:nvSpPr>
        <p:spPr>
          <a:xfrm>
            <a:off x="3881438" y="2386013"/>
            <a:ext cx="1573212"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29" eaLnBrk="1" fontAlgn="auto" hangingPunct="1">
              <a:spcBef>
                <a:spcPts val="0"/>
              </a:spcBef>
              <a:spcAft>
                <a:spcPts val="0"/>
              </a:spcAft>
              <a:defRPr/>
            </a:pPr>
            <a:endParaRPr lang="nb-NO" sz="1800">
              <a:solidFill>
                <a:prstClr val="white"/>
              </a:solidFill>
            </a:endParaRPr>
          </a:p>
        </p:txBody>
      </p:sp>
      <p:sp>
        <p:nvSpPr>
          <p:cNvPr id="6" name="Footer Placeholder 5">
            <a:extLst>
              <a:ext uri="{FF2B5EF4-FFF2-40B4-BE49-F238E27FC236}">
                <a16:creationId xmlns:a16="http://schemas.microsoft.com/office/drawing/2014/main" id="{487967C5-E006-7D4F-507E-34531E636321}"/>
              </a:ext>
            </a:extLst>
          </p:cNvPr>
          <p:cNvSpPr>
            <a:spLocks noGrp="1"/>
          </p:cNvSpPr>
          <p:nvPr>
            <p:ph type="ftr" sz="quarter" idx="11"/>
          </p:nvPr>
        </p:nvSpPr>
        <p:spPr/>
        <p:txBody>
          <a:bodyPr/>
          <a:lstStyle/>
          <a:p>
            <a:pPr defTabSz="913023" fontAlgn="auto">
              <a:spcBef>
                <a:spcPts val="0"/>
              </a:spcBef>
              <a:spcAft>
                <a:spcPts val="0"/>
              </a:spcAft>
              <a:defRPr/>
            </a:pPr>
            <a:r>
              <a:rPr lang="en-GB">
                <a:solidFill>
                  <a:srgbClr val="5A5A5A"/>
                </a:solidFill>
                <a:latin typeface="Century Gothic" panose="020F0302020204030204"/>
                <a:cs typeface="+mn-cs"/>
              </a:rPr>
              <a:t>Cumulative incidence function. HR, hazard ratio </a:t>
            </a:r>
            <a:endParaRPr lang="en-US">
              <a:solidFill>
                <a:srgbClr val="5A5A5A"/>
              </a:solidFill>
              <a:latin typeface="Century Gothic" panose="020F0302020204030204"/>
              <a:cs typeface="+mn-cs"/>
            </a:endParaRPr>
          </a:p>
        </p:txBody>
      </p:sp>
      <p:pic>
        <p:nvPicPr>
          <p:cNvPr id="432137" name="Picture 11">
            <a:extLst>
              <a:ext uri="{FF2B5EF4-FFF2-40B4-BE49-F238E27FC236}">
                <a16:creationId xmlns:a16="http://schemas.microsoft.com/office/drawing/2014/main" id="{C85D45D7-10B8-9AF4-3136-0F583FBC22E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t="83932" b="8034"/>
          <a:stretch>
            <a:fillRect/>
          </a:stretch>
        </p:blipFill>
        <p:spPr bwMode="auto">
          <a:xfrm>
            <a:off x="0" y="5178425"/>
            <a:ext cx="91440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ttangolo 75">
            <a:extLst>
              <a:ext uri="{FF2B5EF4-FFF2-40B4-BE49-F238E27FC236}">
                <a16:creationId xmlns:a16="http://schemas.microsoft.com/office/drawing/2014/main" id="{42FA22A7-FE40-C907-C2CD-AE72DEC21329}"/>
              </a:ext>
            </a:extLst>
          </p:cNvPr>
          <p:cNvSpPr/>
          <p:nvPr/>
        </p:nvSpPr>
        <p:spPr>
          <a:xfrm>
            <a:off x="215900" y="6061075"/>
            <a:ext cx="7505700" cy="261938"/>
          </a:xfrm>
          <a:prstGeom prst="rect">
            <a:avLst/>
          </a:prstGeom>
        </p:spPr>
        <p:txBody>
          <a:bodyPr lIns="91422" tIns="45711" rIns="91422" bIns="45711">
            <a:spAutoFit/>
          </a:bodyPr>
          <a:lstStyle/>
          <a:p>
            <a:pPr defTabSz="914229" eaLnBrk="1" fontAlgn="auto" hangingPunct="1">
              <a:spcBef>
                <a:spcPts val="0"/>
              </a:spcBef>
              <a:spcAft>
                <a:spcPts val="0"/>
              </a:spcAft>
              <a:defRPr/>
            </a:pPr>
            <a:r>
              <a:rPr lang="it-IT" sz="1100" dirty="0">
                <a:solidFill>
                  <a:prstClr val="black"/>
                </a:solidFill>
                <a:latin typeface="Century Gothic" panose="020F0302020204030204"/>
                <a:cs typeface="+mn-cs"/>
              </a:rPr>
              <a:t>From: </a:t>
            </a:r>
            <a:r>
              <a:rPr lang="it-IT" sz="1100" dirty="0">
                <a:solidFill>
                  <a:prstClr val="black"/>
                </a:solidFill>
                <a:latin typeface="Century Gothic" panose="020F0302020204030204"/>
                <a:cs typeface="+mn-cs"/>
                <a:hlinkClick r:id="rId5"/>
              </a:rPr>
              <a:t>https://s3-eu-west-1.amazonaws.com/mevents/easd/empa-reg-slide-kit.pptx</a:t>
            </a:r>
            <a:r>
              <a:rPr lang="it-IT" sz="1100" dirty="0">
                <a:solidFill>
                  <a:prstClr val="black"/>
                </a:solidFill>
                <a:latin typeface="Century Gothic" panose="020F0302020204030204"/>
                <a:cs typeface="+mn-cs"/>
              </a:rPr>
              <a:t> </a:t>
            </a:r>
          </a:p>
        </p:txBody>
      </p:sp>
      <p:sp>
        <p:nvSpPr>
          <p:cNvPr id="5" name="Rettangolo 4">
            <a:extLst>
              <a:ext uri="{FF2B5EF4-FFF2-40B4-BE49-F238E27FC236}">
                <a16:creationId xmlns:a16="http://schemas.microsoft.com/office/drawing/2014/main" id="{DBE0D672-E153-A767-F3D0-D7FB63D8724B}"/>
              </a:ext>
            </a:extLst>
          </p:cNvPr>
          <p:cNvSpPr/>
          <p:nvPr/>
        </p:nvSpPr>
        <p:spPr>
          <a:xfrm>
            <a:off x="7537450" y="3467100"/>
            <a:ext cx="1098550" cy="460375"/>
          </a:xfrm>
          <a:prstGeom prst="rect">
            <a:avLst/>
          </a:prstGeom>
        </p:spPr>
        <p:txBody>
          <a:bodyPr wrap="none" lIns="91422" tIns="45711" rIns="91422" bIns="45711">
            <a:spAutoFit/>
          </a:bodyPr>
          <a:lstStyle/>
          <a:p>
            <a:pPr defTabSz="914229" eaLnBrk="1" fontAlgn="auto" hangingPunct="1">
              <a:spcBef>
                <a:spcPts val="0"/>
              </a:spcBef>
              <a:spcAft>
                <a:spcPts val="0"/>
              </a:spcAft>
              <a:defRPr/>
            </a:pPr>
            <a:r>
              <a:rPr lang="it-IT" sz="2400" b="1" dirty="0">
                <a:solidFill>
                  <a:prstClr val="black"/>
                </a:solidFill>
                <a:latin typeface="Century Gothic" panose="020F0302020204030204"/>
                <a:cs typeface="+mn-cs"/>
              </a:rPr>
              <a:t>- 38% </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7DCC43-757E-688F-BA05-4BDB1D6D8D38}"/>
              </a:ext>
            </a:extLst>
          </p:cNvPr>
          <p:cNvSpPr>
            <a:spLocks noGrp="1"/>
          </p:cNvSpPr>
          <p:nvPr>
            <p:ph type="title"/>
          </p:nvPr>
        </p:nvSpPr>
        <p:spPr/>
        <p:txBody>
          <a:bodyPr/>
          <a:lstStyle/>
          <a:p>
            <a:endParaRPr lang="it-IT"/>
          </a:p>
        </p:txBody>
      </p:sp>
      <p:pic>
        <p:nvPicPr>
          <p:cNvPr id="4" name="Segnaposto contenuto 3">
            <a:extLst>
              <a:ext uri="{FF2B5EF4-FFF2-40B4-BE49-F238E27FC236}">
                <a16:creationId xmlns:a16="http://schemas.microsoft.com/office/drawing/2014/main" id="{93FD4C8E-4641-61C8-7782-58272F4CF1BE}"/>
              </a:ext>
            </a:extLst>
          </p:cNvPr>
          <p:cNvPicPr>
            <a:picLocks noGrp="1" noChangeAspect="1"/>
          </p:cNvPicPr>
          <p:nvPr>
            <p:ph idx="1"/>
          </p:nvPr>
        </p:nvPicPr>
        <p:blipFill>
          <a:blip r:embed="rId2"/>
          <a:stretch>
            <a:fillRect/>
          </a:stretch>
        </p:blipFill>
        <p:spPr>
          <a:xfrm>
            <a:off x="541107" y="274638"/>
            <a:ext cx="8145693" cy="6109270"/>
          </a:xfrm>
          <a:prstGeom prst="rect">
            <a:avLst/>
          </a:prstGeom>
        </p:spPr>
      </p:pic>
    </p:spTree>
    <p:extLst>
      <p:ext uri="{BB962C8B-B14F-4D97-AF65-F5344CB8AC3E}">
        <p14:creationId xmlns:p14="http://schemas.microsoft.com/office/powerpoint/2010/main" val="29348168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9722D4-7FC3-9E53-AE34-55FB1F12A50B}"/>
              </a:ext>
            </a:extLst>
          </p:cNvPr>
          <p:cNvSpPr>
            <a:spLocks noGrp="1"/>
          </p:cNvSpPr>
          <p:nvPr>
            <p:ph type="title"/>
          </p:nvPr>
        </p:nvSpPr>
        <p:spPr/>
        <p:txBody>
          <a:bodyPr/>
          <a:lstStyle/>
          <a:p>
            <a:endParaRPr lang="it-IT"/>
          </a:p>
        </p:txBody>
      </p:sp>
      <p:pic>
        <p:nvPicPr>
          <p:cNvPr id="4" name="Segnaposto contenuto 3">
            <a:extLst>
              <a:ext uri="{FF2B5EF4-FFF2-40B4-BE49-F238E27FC236}">
                <a16:creationId xmlns:a16="http://schemas.microsoft.com/office/drawing/2014/main" id="{43B7F61B-C5B0-4843-1D73-0532428473E6}"/>
              </a:ext>
            </a:extLst>
          </p:cNvPr>
          <p:cNvPicPr>
            <a:picLocks noGrp="1" noChangeAspect="1"/>
          </p:cNvPicPr>
          <p:nvPr>
            <p:ph idx="1"/>
          </p:nvPr>
        </p:nvPicPr>
        <p:blipFill>
          <a:blip r:embed="rId2"/>
          <a:stretch>
            <a:fillRect/>
          </a:stretch>
        </p:blipFill>
        <p:spPr>
          <a:xfrm>
            <a:off x="1403648" y="404664"/>
            <a:ext cx="7110734" cy="5333051"/>
          </a:xfrm>
          <a:prstGeom prst="rect">
            <a:avLst/>
          </a:prstGeom>
        </p:spPr>
      </p:pic>
    </p:spTree>
    <p:extLst>
      <p:ext uri="{BB962C8B-B14F-4D97-AF65-F5344CB8AC3E}">
        <p14:creationId xmlns:p14="http://schemas.microsoft.com/office/powerpoint/2010/main" val="23968400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a:extLst>
              <a:ext uri="{FF2B5EF4-FFF2-40B4-BE49-F238E27FC236}">
                <a16:creationId xmlns:a16="http://schemas.microsoft.com/office/drawing/2014/main" id="{B3351837-A5AD-4DAB-FBD8-82837B7128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797" y="1052736"/>
            <a:ext cx="9659593" cy="43570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6896583"/>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Segnaposto testo 1">
            <a:extLst>
              <a:ext uri="{FF2B5EF4-FFF2-40B4-BE49-F238E27FC236}">
                <a16:creationId xmlns:a16="http://schemas.microsoft.com/office/drawing/2014/main" id="{253A3FA8-6F0C-EECF-B1F9-BD9D43FCB3A4}"/>
              </a:ext>
            </a:extLst>
          </p:cNvPr>
          <p:cNvSpPr>
            <a:spLocks noGrp="1"/>
          </p:cNvSpPr>
          <p:nvPr>
            <p:ph type="body" sz="quarter" idx="13"/>
          </p:nvPr>
        </p:nvSpPr>
        <p:spPr>
          <a:xfrm>
            <a:off x="364630" y="5246192"/>
            <a:ext cx="7544097" cy="754558"/>
          </a:xfrm>
        </p:spPr>
        <p:txBody>
          <a:bodyPr/>
          <a:lstStyle/>
          <a:p>
            <a:pPr>
              <a:spcBef>
                <a:spcPts val="238"/>
              </a:spcBef>
              <a:defRPr/>
            </a:pPr>
            <a:endParaRPr lang="it-IT" altLang="it-IT"/>
          </a:p>
        </p:txBody>
      </p:sp>
      <p:pic>
        <p:nvPicPr>
          <p:cNvPr id="105475" name="Picture 2">
            <a:extLst>
              <a:ext uri="{FF2B5EF4-FFF2-40B4-BE49-F238E27FC236}">
                <a16:creationId xmlns:a16="http://schemas.microsoft.com/office/drawing/2014/main" id="{AC96B46C-EED6-4456-B6A5-55E78A642C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430" y="1160859"/>
            <a:ext cx="8745141" cy="3500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Segnaposto testo 1">
            <a:extLst>
              <a:ext uri="{FF2B5EF4-FFF2-40B4-BE49-F238E27FC236}">
                <a16:creationId xmlns:a16="http://schemas.microsoft.com/office/drawing/2014/main" id="{3B1B222D-E7AA-EFCF-2F4B-B856E40FE1D2}"/>
              </a:ext>
            </a:extLst>
          </p:cNvPr>
          <p:cNvSpPr>
            <a:spLocks noGrp="1"/>
          </p:cNvSpPr>
          <p:nvPr>
            <p:ph type="body" sz="quarter" idx="13"/>
          </p:nvPr>
        </p:nvSpPr>
        <p:spPr>
          <a:xfrm>
            <a:off x="364630" y="5246192"/>
            <a:ext cx="7544097" cy="754558"/>
          </a:xfrm>
        </p:spPr>
        <p:txBody>
          <a:bodyPr/>
          <a:lstStyle/>
          <a:p>
            <a:pPr>
              <a:spcBef>
                <a:spcPts val="238"/>
              </a:spcBef>
              <a:defRPr/>
            </a:pPr>
            <a:endParaRPr lang="it-IT" altLang="it-IT"/>
          </a:p>
        </p:txBody>
      </p:sp>
      <p:pic>
        <p:nvPicPr>
          <p:cNvPr id="106499" name="Picture 2">
            <a:extLst>
              <a:ext uri="{FF2B5EF4-FFF2-40B4-BE49-F238E27FC236}">
                <a16:creationId xmlns:a16="http://schemas.microsoft.com/office/drawing/2014/main" id="{2E3A9AF3-C002-47AB-0B69-E336DE12F2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80" y="1515071"/>
            <a:ext cx="8935641" cy="3827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ttangolo 4">
            <a:extLst>
              <a:ext uri="{FF2B5EF4-FFF2-40B4-BE49-F238E27FC236}">
                <a16:creationId xmlns:a16="http://schemas.microsoft.com/office/drawing/2014/main" id="{68B2B1F9-7938-D695-99D7-AA48094EC185}"/>
              </a:ext>
            </a:extLst>
          </p:cNvPr>
          <p:cNvSpPr>
            <a:spLocks noChangeArrowheads="1"/>
          </p:cNvSpPr>
          <p:nvPr/>
        </p:nvSpPr>
        <p:spPr bwMode="auto">
          <a:xfrm>
            <a:off x="4787802" y="2349997"/>
            <a:ext cx="4247555" cy="2946797"/>
          </a:xfrm>
          <a:prstGeom prst="rect">
            <a:avLst/>
          </a:prstGeom>
          <a:solidFill>
            <a:schemeClr val="bg1"/>
          </a:solidFill>
          <a:ln>
            <a:noFill/>
          </a:ln>
        </p:spPr>
        <p:txBody>
          <a:bodyPr/>
          <a:lstStyle>
            <a:lvl1pPr defTabSz="457200" eaLnBrk="0" hangingPunct="0">
              <a:lnSpc>
                <a:spcPct val="93000"/>
              </a:lnSpc>
              <a:spcAft>
                <a:spcPts val="750"/>
              </a:spcAft>
              <a:buClr>
                <a:srgbClr val="000000"/>
              </a:buClr>
              <a:buSzPct val="100000"/>
              <a:buFont typeface="Arial" panose="020B0604020202020204" pitchFamily="34" charset="0"/>
              <a:buChar char="•"/>
              <a:defRPr sz="1700">
                <a:solidFill>
                  <a:srgbClr val="000000"/>
                </a:solidFill>
                <a:latin typeface="Times New Roman" panose="02020603050405020304" pitchFamily="18" charset="0"/>
                <a:ea typeface="msgothic"/>
                <a:cs typeface="msgothic"/>
              </a:defRPr>
            </a:lvl1pPr>
            <a:lvl2pPr marL="742950" indent="-285750" defTabSz="457200" eaLnBrk="0" hangingPunct="0">
              <a:lnSpc>
                <a:spcPct val="93000"/>
              </a:lnSpc>
              <a:spcAft>
                <a:spcPts val="963"/>
              </a:spcAft>
              <a:buClr>
                <a:srgbClr val="000000"/>
              </a:buClr>
              <a:buSzPct val="75000"/>
              <a:buFont typeface="Symbol" panose="05050102010706020507" pitchFamily="18" charset="2"/>
              <a:buChar char=""/>
              <a:defRPr sz="2200">
                <a:solidFill>
                  <a:srgbClr val="000000"/>
                </a:solidFill>
                <a:latin typeface="Times New Roman" panose="02020603050405020304" pitchFamily="18" charset="0"/>
                <a:ea typeface="msgothic"/>
                <a:cs typeface="msgothic"/>
              </a:defRPr>
            </a:lvl2pPr>
            <a:lvl3pPr marL="1143000" indent="-228600" defTabSz="457200" eaLnBrk="0" hangingPunct="0">
              <a:lnSpc>
                <a:spcPct val="93000"/>
              </a:lnSpc>
              <a:spcAft>
                <a:spcPts val="713"/>
              </a:spcAft>
              <a:buClr>
                <a:srgbClr val="000000"/>
              </a:buClr>
              <a:buSzPct val="45000"/>
              <a:buFont typeface="Wingdings" panose="05000000000000000000" pitchFamily="2" charset="2"/>
              <a:buChar char=""/>
              <a:defRPr sz="2000">
                <a:solidFill>
                  <a:srgbClr val="000000"/>
                </a:solidFill>
                <a:latin typeface="Times New Roman" panose="02020603050405020304" pitchFamily="18" charset="0"/>
                <a:ea typeface="msgothic"/>
                <a:cs typeface="msgothic"/>
              </a:defRPr>
            </a:lvl3pPr>
            <a:lvl4pPr marL="1600200" indent="-228600" defTabSz="457200" eaLnBrk="0" hangingPunct="0">
              <a:lnSpc>
                <a:spcPct val="93000"/>
              </a:lnSpc>
              <a:spcAft>
                <a:spcPts val="488"/>
              </a:spcAft>
              <a:buClr>
                <a:srgbClr val="000000"/>
              </a:buClr>
              <a:buSzPct val="75000"/>
              <a:buFont typeface="Symbol" panose="05050102010706020507" pitchFamily="18" charset="2"/>
              <a:buChar char=""/>
              <a:defRPr sz="1700">
                <a:solidFill>
                  <a:srgbClr val="000000"/>
                </a:solidFill>
                <a:latin typeface="Times New Roman" panose="02020603050405020304" pitchFamily="18" charset="0"/>
                <a:ea typeface="msgothic"/>
                <a:cs typeface="msgothic"/>
              </a:defRPr>
            </a:lvl4pPr>
            <a:lvl5pPr marL="2057400" indent="-228600" defTabSz="457200" eaLnBrk="0" hangingPunct="0">
              <a:lnSpc>
                <a:spcPct val="93000"/>
              </a:lnSpc>
              <a:spcAft>
                <a:spcPts val="238"/>
              </a:spcAft>
              <a:buClr>
                <a:srgbClr val="000000"/>
              </a:buClr>
              <a:buSzPct val="45000"/>
              <a:buFont typeface="Wingdings" panose="05000000000000000000" pitchFamily="2" charset="2"/>
              <a:buChar char=""/>
              <a:defRPr sz="1700">
                <a:solidFill>
                  <a:srgbClr val="000000"/>
                </a:solidFill>
                <a:latin typeface="Times New Roman" panose="02020603050405020304" pitchFamily="18" charset="0"/>
                <a:ea typeface="msgothic"/>
                <a:cs typeface="msgothic"/>
              </a:defRPr>
            </a:lvl5pPr>
            <a:lvl6pPr marL="2514600" indent="-228600" defTabSz="457200" eaLnBrk="0" fontAlgn="base" hangingPunct="0">
              <a:lnSpc>
                <a:spcPct val="93000"/>
              </a:lnSpc>
              <a:spcBef>
                <a:spcPct val="0"/>
              </a:spcBef>
              <a:spcAft>
                <a:spcPts val="238"/>
              </a:spcAft>
              <a:buClr>
                <a:srgbClr val="000000"/>
              </a:buClr>
              <a:buSzPct val="45000"/>
              <a:buFont typeface="Wingdings" panose="05000000000000000000" pitchFamily="2" charset="2"/>
              <a:buChar char=""/>
              <a:defRPr sz="1700">
                <a:solidFill>
                  <a:srgbClr val="000000"/>
                </a:solidFill>
                <a:latin typeface="Times New Roman" panose="02020603050405020304" pitchFamily="18" charset="0"/>
                <a:ea typeface="msgothic"/>
                <a:cs typeface="msgothic"/>
              </a:defRPr>
            </a:lvl6pPr>
            <a:lvl7pPr marL="2971800" indent="-228600" defTabSz="457200" eaLnBrk="0" fontAlgn="base" hangingPunct="0">
              <a:lnSpc>
                <a:spcPct val="93000"/>
              </a:lnSpc>
              <a:spcBef>
                <a:spcPct val="0"/>
              </a:spcBef>
              <a:spcAft>
                <a:spcPts val="238"/>
              </a:spcAft>
              <a:buClr>
                <a:srgbClr val="000000"/>
              </a:buClr>
              <a:buSzPct val="45000"/>
              <a:buFont typeface="Wingdings" panose="05000000000000000000" pitchFamily="2" charset="2"/>
              <a:buChar char=""/>
              <a:defRPr sz="1700">
                <a:solidFill>
                  <a:srgbClr val="000000"/>
                </a:solidFill>
                <a:latin typeface="Times New Roman" panose="02020603050405020304" pitchFamily="18" charset="0"/>
                <a:ea typeface="msgothic"/>
                <a:cs typeface="msgothic"/>
              </a:defRPr>
            </a:lvl7pPr>
            <a:lvl8pPr marL="3429000" indent="-228600" defTabSz="457200" eaLnBrk="0" fontAlgn="base" hangingPunct="0">
              <a:lnSpc>
                <a:spcPct val="93000"/>
              </a:lnSpc>
              <a:spcBef>
                <a:spcPct val="0"/>
              </a:spcBef>
              <a:spcAft>
                <a:spcPts val="238"/>
              </a:spcAft>
              <a:buClr>
                <a:srgbClr val="000000"/>
              </a:buClr>
              <a:buSzPct val="45000"/>
              <a:buFont typeface="Wingdings" panose="05000000000000000000" pitchFamily="2" charset="2"/>
              <a:buChar char=""/>
              <a:defRPr sz="1700">
                <a:solidFill>
                  <a:srgbClr val="000000"/>
                </a:solidFill>
                <a:latin typeface="Times New Roman" panose="02020603050405020304" pitchFamily="18" charset="0"/>
                <a:ea typeface="msgothic"/>
                <a:cs typeface="msgothic"/>
              </a:defRPr>
            </a:lvl8pPr>
            <a:lvl9pPr marL="3886200" indent="-228600" defTabSz="457200" eaLnBrk="0" fontAlgn="base" hangingPunct="0">
              <a:lnSpc>
                <a:spcPct val="93000"/>
              </a:lnSpc>
              <a:spcBef>
                <a:spcPct val="0"/>
              </a:spcBef>
              <a:spcAft>
                <a:spcPts val="238"/>
              </a:spcAft>
              <a:buClr>
                <a:srgbClr val="000000"/>
              </a:buClr>
              <a:buSzPct val="45000"/>
              <a:buFont typeface="Wingdings" panose="05000000000000000000" pitchFamily="2" charset="2"/>
              <a:buChar char=""/>
              <a:defRPr sz="1700">
                <a:solidFill>
                  <a:srgbClr val="000000"/>
                </a:solidFill>
                <a:latin typeface="Times New Roman" panose="02020603050405020304" pitchFamily="18" charset="0"/>
                <a:ea typeface="msgothic"/>
                <a:cs typeface="msgothic"/>
              </a:defRPr>
            </a:lvl9pPr>
          </a:lstStyle>
          <a:p>
            <a:pPr defTabSz="428625" eaLnBrk="1" fontAlgn="base">
              <a:spcBef>
                <a:spcPct val="0"/>
              </a:spcBef>
              <a:spcAft>
                <a:spcPct val="0"/>
              </a:spcAft>
              <a:buSzPct val="45000"/>
              <a:buNone/>
              <a:defRPr/>
            </a:pPr>
            <a:endParaRPr lang="it-IT" altLang="it-IT" sz="2400">
              <a:solidFill>
                <a:prstClr val="black"/>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95C5C3E6-49F0-B644-72FF-35B2A5AF69D8}"/>
              </a:ext>
            </a:extLst>
          </p:cNvPr>
          <p:cNvPicPr>
            <a:picLocks noChangeAspect="1"/>
          </p:cNvPicPr>
          <p:nvPr/>
        </p:nvPicPr>
        <p:blipFill>
          <a:blip r:embed="rId2"/>
          <a:stretch>
            <a:fillRect/>
          </a:stretch>
        </p:blipFill>
        <p:spPr>
          <a:xfrm>
            <a:off x="2583182" y="3429001"/>
            <a:ext cx="4263389" cy="2131695"/>
          </a:xfrm>
          <a:prstGeom prst="rect">
            <a:avLst/>
          </a:prstGeom>
        </p:spPr>
      </p:pic>
      <p:pic>
        <p:nvPicPr>
          <p:cNvPr id="5" name="Immagine 4">
            <a:extLst>
              <a:ext uri="{FF2B5EF4-FFF2-40B4-BE49-F238E27FC236}">
                <a16:creationId xmlns:a16="http://schemas.microsoft.com/office/drawing/2014/main" id="{5F76A083-8D96-0177-A980-D462F4F417A3}"/>
              </a:ext>
            </a:extLst>
          </p:cNvPr>
          <p:cNvPicPr>
            <a:picLocks noChangeAspect="1"/>
          </p:cNvPicPr>
          <p:nvPr/>
        </p:nvPicPr>
        <p:blipFill>
          <a:blip r:embed="rId3"/>
          <a:stretch>
            <a:fillRect/>
          </a:stretch>
        </p:blipFill>
        <p:spPr>
          <a:xfrm>
            <a:off x="6219919" y="1127392"/>
            <a:ext cx="1978306" cy="2734412"/>
          </a:xfrm>
          <a:prstGeom prst="rect">
            <a:avLst/>
          </a:prstGeom>
        </p:spPr>
      </p:pic>
      <p:pic>
        <p:nvPicPr>
          <p:cNvPr id="6" name="Immagine 5">
            <a:extLst>
              <a:ext uri="{FF2B5EF4-FFF2-40B4-BE49-F238E27FC236}">
                <a16:creationId xmlns:a16="http://schemas.microsoft.com/office/drawing/2014/main" id="{59DD6703-AE5D-AFE8-D53B-8891FFBCFEFE}"/>
              </a:ext>
            </a:extLst>
          </p:cNvPr>
          <p:cNvPicPr>
            <a:picLocks noChangeAspect="1"/>
          </p:cNvPicPr>
          <p:nvPr/>
        </p:nvPicPr>
        <p:blipFill>
          <a:blip r:embed="rId4"/>
          <a:stretch>
            <a:fillRect/>
          </a:stretch>
        </p:blipFill>
        <p:spPr>
          <a:xfrm>
            <a:off x="500005" y="1730110"/>
            <a:ext cx="3508160" cy="2131694"/>
          </a:xfrm>
          <a:prstGeom prst="rect">
            <a:avLst/>
          </a:prstGeom>
        </p:spPr>
      </p:pic>
    </p:spTree>
    <p:extLst>
      <p:ext uri="{BB962C8B-B14F-4D97-AF65-F5344CB8AC3E}">
        <p14:creationId xmlns:p14="http://schemas.microsoft.com/office/powerpoint/2010/main" val="3451501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2690" name="Title 1">
            <a:extLst>
              <a:ext uri="{FF2B5EF4-FFF2-40B4-BE49-F238E27FC236}">
                <a16:creationId xmlns:a16="http://schemas.microsoft.com/office/drawing/2014/main" id="{B64AAD21-7079-E926-7335-F16589458393}"/>
              </a:ext>
            </a:extLst>
          </p:cNvPr>
          <p:cNvSpPr>
            <a:spLocks noGrp="1" noChangeArrowheads="1"/>
          </p:cNvSpPr>
          <p:nvPr>
            <p:ph type="title"/>
          </p:nvPr>
        </p:nvSpPr>
        <p:spPr>
          <a:xfrm>
            <a:off x="457200" y="1160860"/>
            <a:ext cx="8229600" cy="857250"/>
          </a:xfrm>
        </p:spPr>
        <p:txBody>
          <a:bodyPr/>
          <a:lstStyle/>
          <a:p>
            <a:pPr eaLnBrk="1" hangingPunct="1"/>
            <a:r>
              <a:rPr lang="it-IT" altLang="it-IT" sz="2100">
                <a:solidFill>
                  <a:srgbClr val="0070C0"/>
                </a:solidFill>
              </a:rPr>
              <a:t>AMD-SID 2023: AGGIORNAMENTO</a:t>
            </a:r>
            <a:endParaRPr lang="en-US" altLang="it-IT" sz="2100">
              <a:solidFill>
                <a:srgbClr val="0070C0"/>
              </a:solidFill>
            </a:endParaRPr>
          </a:p>
        </p:txBody>
      </p:sp>
      <p:sp>
        <p:nvSpPr>
          <p:cNvPr id="242691" name="Text Placeholder 2">
            <a:extLst>
              <a:ext uri="{FF2B5EF4-FFF2-40B4-BE49-F238E27FC236}">
                <a16:creationId xmlns:a16="http://schemas.microsoft.com/office/drawing/2014/main" id="{54785C7B-92B7-7592-E361-7DC8DEE7DAB8}"/>
              </a:ext>
            </a:extLst>
          </p:cNvPr>
          <p:cNvSpPr>
            <a:spLocks noGrp="1" noChangeArrowheads="1"/>
          </p:cNvSpPr>
          <p:nvPr>
            <p:ph type="body" sz="quarter" idx="13"/>
          </p:nvPr>
        </p:nvSpPr>
        <p:spPr>
          <a:xfrm>
            <a:off x="342900" y="5245894"/>
            <a:ext cx="7543800" cy="754856"/>
          </a:xfrm>
        </p:spPr>
        <p:txBody>
          <a:bodyPr/>
          <a:lstStyle/>
          <a:p>
            <a:pPr eaLnBrk="1" hangingPunct="1"/>
            <a:endParaRPr lang="en-US" altLang="it-IT"/>
          </a:p>
        </p:txBody>
      </p:sp>
      <p:pic>
        <p:nvPicPr>
          <p:cNvPr id="242692" name="Immagine 7">
            <a:extLst>
              <a:ext uri="{FF2B5EF4-FFF2-40B4-BE49-F238E27FC236}">
                <a16:creationId xmlns:a16="http://schemas.microsoft.com/office/drawing/2014/main" id="{01FD2C67-FC4E-2C9F-D56D-A6610E620D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80693"/>
          <a:stretch>
            <a:fillRect/>
          </a:stretch>
        </p:blipFill>
        <p:spPr bwMode="auto">
          <a:xfrm>
            <a:off x="457201" y="5083969"/>
            <a:ext cx="7937897" cy="784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2693" name="Immagine 7">
            <a:extLst>
              <a:ext uri="{FF2B5EF4-FFF2-40B4-BE49-F238E27FC236}">
                <a16:creationId xmlns:a16="http://schemas.microsoft.com/office/drawing/2014/main" id="{043ACE4F-FB65-1C64-4803-83B62C2DAE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3473"/>
          <a:stretch>
            <a:fillRect/>
          </a:stretch>
        </p:blipFill>
        <p:spPr bwMode="auto">
          <a:xfrm>
            <a:off x="302419" y="1793081"/>
            <a:ext cx="8479631" cy="3320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724ADE0C-9E1A-D2E9-B439-64AD80B25CED}"/>
              </a:ext>
            </a:extLst>
          </p:cNvPr>
          <p:cNvSpPr/>
          <p:nvPr/>
        </p:nvSpPr>
        <p:spPr>
          <a:xfrm>
            <a:off x="546497" y="5674519"/>
            <a:ext cx="2656284" cy="12263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0" fontAlgn="base" hangingPunct="0">
              <a:spcBef>
                <a:spcPct val="0"/>
              </a:spcBef>
              <a:spcAft>
                <a:spcPct val="0"/>
              </a:spcAft>
              <a:defRPr/>
            </a:pPr>
            <a:endParaRPr lang="en-US" sz="1350">
              <a:solidFill>
                <a:prstClr val="white"/>
              </a:solidFill>
              <a:latin typeface="Calibri"/>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A8237C-86D3-79B6-68F6-027F0731DAF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4698259-B387-98E8-BCE2-FA7E7A8D539B}"/>
              </a:ext>
            </a:extLst>
          </p:cNvPr>
          <p:cNvSpPr>
            <a:spLocks noGrp="1"/>
          </p:cNvSpPr>
          <p:nvPr>
            <p:ph idx="1"/>
          </p:nvPr>
        </p:nvSpPr>
        <p:spPr/>
        <p:txBody>
          <a:bodyPr/>
          <a:lstStyle/>
          <a:p>
            <a:endParaRPr lang="it-IT"/>
          </a:p>
        </p:txBody>
      </p:sp>
      <p:pic>
        <p:nvPicPr>
          <p:cNvPr id="4" name="New picture">
            <a:extLst>
              <a:ext uri="{FF2B5EF4-FFF2-40B4-BE49-F238E27FC236}">
                <a16:creationId xmlns:a16="http://schemas.microsoft.com/office/drawing/2014/main" id="{1DF61F08-E053-E48D-A30E-5DA825C86473}"/>
              </a:ext>
            </a:extLst>
          </p:cNvPr>
          <p:cNvPicPr>
            <a:picLocks noChangeAspect="1" noChangeArrowheads="1"/>
          </p:cNvPicPr>
          <p:nvPr>
            <p:custDataLst>
              <p:tags r:id="rId1"/>
            </p:custDataLst>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142021"/>
            <a:ext cx="8457708" cy="6573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Tree>
    <p:extLst>
      <p:ext uri="{BB962C8B-B14F-4D97-AF65-F5344CB8AC3E}">
        <p14:creationId xmlns:p14="http://schemas.microsoft.com/office/powerpoint/2010/main" val="1667785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FF5C34-917A-3309-5F07-A35E8E1450AC}"/>
              </a:ext>
            </a:extLst>
          </p:cNvPr>
          <p:cNvSpPr>
            <a:spLocks noGrp="1"/>
          </p:cNvSpPr>
          <p:nvPr>
            <p:ph type="title"/>
          </p:nvPr>
        </p:nvSpPr>
        <p:spPr/>
        <p:txBody>
          <a:bodyPr/>
          <a:lstStyle/>
          <a:p>
            <a:r>
              <a:rPr lang="it-IT" dirty="0"/>
              <a:t>L’insulina</a:t>
            </a:r>
          </a:p>
        </p:txBody>
      </p:sp>
      <p:sp>
        <p:nvSpPr>
          <p:cNvPr id="3" name="Segnaposto contenuto 2">
            <a:extLst>
              <a:ext uri="{FF2B5EF4-FFF2-40B4-BE49-F238E27FC236}">
                <a16:creationId xmlns:a16="http://schemas.microsoft.com/office/drawing/2014/main" id="{C173FF4B-0EB0-7EB0-58E0-DE0B27DD8618}"/>
              </a:ext>
            </a:extLst>
          </p:cNvPr>
          <p:cNvSpPr>
            <a:spLocks noGrp="1"/>
          </p:cNvSpPr>
          <p:nvPr>
            <p:ph idx="1"/>
          </p:nvPr>
        </p:nvSpPr>
        <p:spPr/>
        <p:txBody>
          <a:bodyPr>
            <a:normAutofit/>
          </a:bodyPr>
          <a:lstStyle/>
          <a:p>
            <a:pPr marL="0" indent="0">
              <a:buNone/>
            </a:pPr>
            <a:r>
              <a:rPr lang="it-IT" dirty="0"/>
              <a:t>L’insulina è l’ormone, prodotto dal pancreas, che consente al glucosio l’ingresso nelle cellule e il suo conseguente utilizzo come fonte energetica. </a:t>
            </a:r>
          </a:p>
          <a:p>
            <a:pPr marL="0" indent="0">
              <a:buNone/>
            </a:pPr>
            <a:endParaRPr lang="it-IT" dirty="0"/>
          </a:p>
          <a:p>
            <a:pPr marL="0" indent="0">
              <a:buNone/>
            </a:pPr>
            <a:r>
              <a:rPr lang="it-IT" dirty="0"/>
              <a:t>Nel diabete si ha </a:t>
            </a:r>
            <a:r>
              <a:rPr lang="it-IT" b="1" dirty="0"/>
              <a:t>un’alterata quantità</a:t>
            </a:r>
            <a:r>
              <a:rPr lang="it-IT" dirty="0"/>
              <a:t> o </a:t>
            </a:r>
            <a:r>
              <a:rPr lang="it-IT" b="1" dirty="0"/>
              <a:t>funzione</a:t>
            </a:r>
            <a:r>
              <a:rPr lang="it-IT" dirty="0"/>
              <a:t> </a:t>
            </a:r>
            <a:r>
              <a:rPr lang="it-IT" b="1" dirty="0"/>
              <a:t>dell’insulina.</a:t>
            </a:r>
            <a:r>
              <a:rPr lang="it-IT" dirty="0"/>
              <a:t> </a:t>
            </a:r>
          </a:p>
          <a:p>
            <a:pPr marL="0" indent="0">
              <a:buNone/>
            </a:pPr>
            <a:endParaRPr lang="it-IT" dirty="0"/>
          </a:p>
          <a:p>
            <a:pPr marL="0" indent="0">
              <a:buNone/>
            </a:pPr>
            <a:r>
              <a:rPr lang="it-IT" dirty="0"/>
              <a:t>Nel caso del diabete di tipo 1 le cellule beta-pancreatiche vengono distrutte dall’autoimmunità: serve sempre la somministrazione di insulina dall’esterno. </a:t>
            </a:r>
          </a:p>
          <a:p>
            <a:pPr marL="0" indent="0">
              <a:buNone/>
            </a:pPr>
            <a:endParaRPr lang="it-IT" dirty="0"/>
          </a:p>
          <a:p>
            <a:endParaRPr lang="it-IT" dirty="0"/>
          </a:p>
        </p:txBody>
      </p:sp>
    </p:spTree>
    <p:extLst>
      <p:ext uri="{BB962C8B-B14F-4D97-AF65-F5344CB8AC3E}">
        <p14:creationId xmlns:p14="http://schemas.microsoft.com/office/powerpoint/2010/main" val="20031023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DBF1F5B-D0BF-80B0-BBCE-2D32CDE3F801}"/>
              </a:ext>
            </a:extLst>
          </p:cNvPr>
          <p:cNvSpPr>
            <a:spLocks noGrp="1"/>
          </p:cNvSpPr>
          <p:nvPr>
            <p:ph idx="1"/>
          </p:nvPr>
        </p:nvSpPr>
        <p:spPr>
          <a:xfrm>
            <a:off x="2627784" y="4005064"/>
            <a:ext cx="3960440" cy="2276872"/>
          </a:xfrm>
        </p:spPr>
        <p:txBody>
          <a:bodyPr>
            <a:normAutofit lnSpcReduction="10000"/>
          </a:bodyPr>
          <a:lstStyle/>
          <a:p>
            <a:r>
              <a:rPr lang="it-IT" dirty="0"/>
              <a:t>Colesterolo TOTALE</a:t>
            </a:r>
          </a:p>
          <a:p>
            <a:r>
              <a:rPr lang="it-IT" dirty="0"/>
              <a:t>HDL</a:t>
            </a:r>
          </a:p>
          <a:p>
            <a:r>
              <a:rPr lang="it-IT" dirty="0"/>
              <a:t>LDL</a:t>
            </a:r>
          </a:p>
          <a:p>
            <a:r>
              <a:rPr lang="it-IT" dirty="0"/>
              <a:t>TRIGLICERIDI</a:t>
            </a:r>
          </a:p>
        </p:txBody>
      </p:sp>
      <p:pic>
        <p:nvPicPr>
          <p:cNvPr id="4" name="Immagine 3">
            <a:extLst>
              <a:ext uri="{FF2B5EF4-FFF2-40B4-BE49-F238E27FC236}">
                <a16:creationId xmlns:a16="http://schemas.microsoft.com/office/drawing/2014/main" id="{4E94A5BE-5DA5-8B89-2216-EACBA7A71500}"/>
              </a:ext>
            </a:extLst>
          </p:cNvPr>
          <p:cNvPicPr>
            <a:picLocks noChangeAspect="1"/>
          </p:cNvPicPr>
          <p:nvPr/>
        </p:nvPicPr>
        <p:blipFill>
          <a:blip r:embed="rId2"/>
          <a:stretch>
            <a:fillRect/>
          </a:stretch>
        </p:blipFill>
        <p:spPr>
          <a:xfrm>
            <a:off x="1979712" y="274638"/>
            <a:ext cx="4608512" cy="3624877"/>
          </a:xfrm>
          <a:prstGeom prst="rect">
            <a:avLst/>
          </a:prstGeom>
        </p:spPr>
      </p:pic>
      <p:pic>
        <p:nvPicPr>
          <p:cNvPr id="6" name="Immagine 5">
            <a:extLst>
              <a:ext uri="{FF2B5EF4-FFF2-40B4-BE49-F238E27FC236}">
                <a16:creationId xmlns:a16="http://schemas.microsoft.com/office/drawing/2014/main" id="{2EED9682-F31B-B7D7-D2D0-84743B618A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955" y="0"/>
            <a:ext cx="7958089" cy="6858000"/>
          </a:xfrm>
          <a:prstGeom prst="rect">
            <a:avLst/>
          </a:prstGeom>
        </p:spPr>
      </p:pic>
    </p:spTree>
    <p:extLst>
      <p:ext uri="{BB962C8B-B14F-4D97-AF65-F5344CB8AC3E}">
        <p14:creationId xmlns:p14="http://schemas.microsoft.com/office/powerpoint/2010/main" val="35906927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BB66D4-CC2C-E7B4-ED7A-5F808BF032E7}"/>
              </a:ext>
            </a:extLst>
          </p:cNvPr>
          <p:cNvSpPr>
            <a:spLocks noGrp="1"/>
          </p:cNvSpPr>
          <p:nvPr>
            <p:ph type="title"/>
          </p:nvPr>
        </p:nvSpPr>
        <p:spPr/>
        <p:txBody>
          <a:bodyPr/>
          <a:lstStyle/>
          <a:p>
            <a:endParaRPr lang="it-IT"/>
          </a:p>
        </p:txBody>
      </p:sp>
      <p:pic>
        <p:nvPicPr>
          <p:cNvPr id="4" name="Segnaposto contenuto 3">
            <a:extLst>
              <a:ext uri="{FF2B5EF4-FFF2-40B4-BE49-F238E27FC236}">
                <a16:creationId xmlns:a16="http://schemas.microsoft.com/office/drawing/2014/main" id="{F5F31843-3EF7-B9B5-CDBD-39D62F46ABF8}"/>
              </a:ext>
            </a:extLst>
          </p:cNvPr>
          <p:cNvPicPr>
            <a:picLocks noGrp="1" noChangeAspect="1"/>
          </p:cNvPicPr>
          <p:nvPr>
            <p:ph idx="1"/>
          </p:nvPr>
        </p:nvPicPr>
        <p:blipFill>
          <a:blip r:embed="rId2"/>
          <a:stretch>
            <a:fillRect/>
          </a:stretch>
        </p:blipFill>
        <p:spPr>
          <a:xfrm>
            <a:off x="107504" y="-328655"/>
            <a:ext cx="9318392" cy="6988794"/>
          </a:xfrm>
          <a:prstGeom prst="rect">
            <a:avLst/>
          </a:prstGeom>
        </p:spPr>
      </p:pic>
    </p:spTree>
    <p:extLst>
      <p:ext uri="{BB962C8B-B14F-4D97-AF65-F5344CB8AC3E}">
        <p14:creationId xmlns:p14="http://schemas.microsoft.com/office/powerpoint/2010/main" val="7157675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2249" t="8195" r="35957" b="5813"/>
          <a:stretch/>
        </p:blipFill>
        <p:spPr bwMode="auto">
          <a:xfrm>
            <a:off x="251520" y="404664"/>
            <a:ext cx="4252702" cy="4794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27417" t="17904" r="41995" b="48519"/>
          <a:stretch/>
        </p:blipFill>
        <p:spPr bwMode="auto">
          <a:xfrm>
            <a:off x="3923928" y="2348880"/>
            <a:ext cx="4824536" cy="2979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4431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831" y="260648"/>
            <a:ext cx="8755970" cy="5852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00466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476672"/>
            <a:ext cx="6336704" cy="2376264"/>
          </a:xfrm>
        </p:spPr>
        <p:txBody>
          <a:bodyPr>
            <a:normAutofit/>
          </a:bodyPr>
          <a:lstStyle/>
          <a:p>
            <a:pPr marL="0" indent="0">
              <a:buNone/>
            </a:pPr>
            <a:r>
              <a:rPr lang="it-IT" dirty="0"/>
              <a:t>Se siete a rischio di diabete…</a:t>
            </a:r>
          </a:p>
          <a:p>
            <a:pPr marL="0" indent="0">
              <a:buNone/>
            </a:pPr>
            <a:r>
              <a:rPr lang="it-IT" dirty="0"/>
              <a:t>… controllate regolarmente gli esami del sangue  per verificare di non averlo sviluppato</a:t>
            </a:r>
          </a:p>
          <a:p>
            <a:pPr marL="0" indent="0">
              <a:buNone/>
            </a:pPr>
            <a:endParaRPr lang="it-IT"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1700808"/>
            <a:ext cx="28575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ttangolo 3"/>
          <p:cNvSpPr/>
          <p:nvPr/>
        </p:nvSpPr>
        <p:spPr>
          <a:xfrm>
            <a:off x="395536" y="3933058"/>
            <a:ext cx="5256584" cy="2062103"/>
          </a:xfrm>
          <a:prstGeom prst="rect">
            <a:avLst/>
          </a:prstGeom>
        </p:spPr>
        <p:txBody>
          <a:bodyPr wrap="square">
            <a:spAutoFit/>
          </a:bodyPr>
          <a:lstStyle/>
          <a:p>
            <a:r>
              <a:rPr lang="it-IT" sz="3200" dirty="0"/>
              <a:t>Se siete malati di diabete…</a:t>
            </a:r>
          </a:p>
          <a:p>
            <a:endParaRPr lang="it-IT" sz="3200" dirty="0"/>
          </a:p>
          <a:p>
            <a:r>
              <a:rPr lang="it-IT" sz="3200" dirty="0"/>
              <a:t>… fatevi seguire da un centro di diabetologia, salva la vita!!!</a:t>
            </a:r>
          </a:p>
        </p:txBody>
      </p:sp>
      <p:sp>
        <p:nvSpPr>
          <p:cNvPr id="5" name="AutoShape 5" descr="Risultati immagini per SALVARE LA VIT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307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5" y="4725144"/>
            <a:ext cx="2828925" cy="161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3045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fade">
                                      <p:cBhvr>
                                        <p:cTn id="15" dur="500"/>
                                        <p:tgtEl>
                                          <p:spTgt spid="307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10" presetClass="entr" presetSubtype="0" fill="hold" nodeType="withEffect">
                                  <p:stCondLst>
                                    <p:cond delay="0"/>
                                  </p:stCondLst>
                                  <p:childTnLst>
                                    <p:set>
                                      <p:cBhvr>
                                        <p:cTn id="22" dur="1" fill="hold">
                                          <p:stCondLst>
                                            <p:cond delay="0"/>
                                          </p:stCondLst>
                                        </p:cTn>
                                        <p:tgtEl>
                                          <p:spTgt spid="3078"/>
                                        </p:tgtEl>
                                        <p:attrNameLst>
                                          <p:attrName>style.visibility</p:attrName>
                                        </p:attrNameLst>
                                      </p:cBhvr>
                                      <p:to>
                                        <p:strVal val="visible"/>
                                      </p:to>
                                    </p:set>
                                    <p:animEffect transition="in" filter="fade">
                                      <p:cBhvr>
                                        <p:cTn id="23" dur="5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724CD21F-6752-41CC-A4EE-56DE6F0821BB}"/>
              </a:ext>
            </a:extLst>
          </p:cNvPr>
          <p:cNvPicPr>
            <a:picLocks noGrp="1" noChangeAspect="1"/>
          </p:cNvPicPr>
          <p:nvPr>
            <p:ph idx="1"/>
          </p:nvPr>
        </p:nvPicPr>
        <p:blipFill>
          <a:blip r:embed="rId2"/>
          <a:stretch>
            <a:fillRect/>
          </a:stretch>
        </p:blipFill>
        <p:spPr>
          <a:xfrm>
            <a:off x="5425440" y="1052848"/>
            <a:ext cx="3338937" cy="4475225"/>
          </a:xfrm>
          <a:prstGeom prst="rect">
            <a:avLst/>
          </a:prstGeom>
        </p:spPr>
      </p:pic>
      <p:sp>
        <p:nvSpPr>
          <p:cNvPr id="6" name="CasellaDiTesto 5">
            <a:extLst>
              <a:ext uri="{FF2B5EF4-FFF2-40B4-BE49-F238E27FC236}">
                <a16:creationId xmlns:a16="http://schemas.microsoft.com/office/drawing/2014/main" id="{4CC64D21-BAB0-480D-A653-36CAEBF267E9}"/>
              </a:ext>
            </a:extLst>
          </p:cNvPr>
          <p:cNvSpPr txBox="1"/>
          <p:nvPr/>
        </p:nvSpPr>
        <p:spPr>
          <a:xfrm>
            <a:off x="60960" y="1052847"/>
            <a:ext cx="4572000" cy="1546577"/>
          </a:xfrm>
          <a:prstGeom prst="rect">
            <a:avLst/>
          </a:prstGeom>
          <a:noFill/>
        </p:spPr>
        <p:txBody>
          <a:bodyPr wrap="square">
            <a:spAutoFit/>
          </a:bodyPr>
          <a:lstStyle/>
          <a:p>
            <a:r>
              <a:rPr lang="it-IT" sz="1350" dirty="0"/>
              <a:t>Toronto, Estate 1921:</a:t>
            </a:r>
          </a:p>
          <a:p>
            <a:r>
              <a:rPr lang="it-IT" sz="1350" dirty="0"/>
              <a:t>Frederick </a:t>
            </a:r>
            <a:r>
              <a:rPr lang="it-IT" sz="1350" dirty="0" err="1"/>
              <a:t>Banting</a:t>
            </a:r>
            <a:r>
              <a:rPr lang="it-IT" sz="1350" dirty="0"/>
              <a:t> e Charles Best rimuovono il pancreas di un cane. Ecco il risultato:</a:t>
            </a:r>
          </a:p>
          <a:p>
            <a:r>
              <a:rPr lang="it-IT" sz="1350" dirty="0"/>
              <a:t>“Il suo zucchero nel sangue aumenta. Esso diventa assetato, beve molta acqua ed urina ancora più spesso.  Esso diventa sempre più debole. Il cane ha sviluppato il diabete.“</a:t>
            </a:r>
          </a:p>
        </p:txBody>
      </p:sp>
      <p:sp>
        <p:nvSpPr>
          <p:cNvPr id="8" name="CasellaDiTesto 7">
            <a:extLst>
              <a:ext uri="{FF2B5EF4-FFF2-40B4-BE49-F238E27FC236}">
                <a16:creationId xmlns:a16="http://schemas.microsoft.com/office/drawing/2014/main" id="{60157A32-E96E-4886-B5B1-077FA9075F3F}"/>
              </a:ext>
            </a:extLst>
          </p:cNvPr>
          <p:cNvSpPr txBox="1"/>
          <p:nvPr/>
        </p:nvSpPr>
        <p:spPr>
          <a:xfrm>
            <a:off x="60960" y="2875002"/>
            <a:ext cx="4572000" cy="1131079"/>
          </a:xfrm>
          <a:prstGeom prst="rect">
            <a:avLst/>
          </a:prstGeom>
          <a:noFill/>
        </p:spPr>
        <p:txBody>
          <a:bodyPr wrap="square">
            <a:spAutoFit/>
          </a:bodyPr>
          <a:lstStyle/>
          <a:p>
            <a:r>
              <a:rPr lang="it-IT" sz="1350" dirty="0"/>
              <a:t>Dopo qualche settimana i due riescono ad estrarre, dai pancreas dei cani sottoposti ad esperimento, una sostanza che chiamano “</a:t>
            </a:r>
            <a:r>
              <a:rPr lang="it-IT" sz="1350" dirty="0" err="1"/>
              <a:t>isletina</a:t>
            </a:r>
            <a:r>
              <a:rPr lang="it-IT" sz="1350" dirty="0"/>
              <a:t>” la quale, sebbene ancora impura, è in grado di alleviare i sintomi del diabete nell’animale da esperimento.</a:t>
            </a:r>
          </a:p>
        </p:txBody>
      </p:sp>
    </p:spTree>
    <p:extLst>
      <p:ext uri="{BB962C8B-B14F-4D97-AF65-F5344CB8AC3E}">
        <p14:creationId xmlns:p14="http://schemas.microsoft.com/office/powerpoint/2010/main" val="844645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91707645-5829-4DE8-8D96-E8D2C1789052}"/>
              </a:ext>
            </a:extLst>
          </p:cNvPr>
          <p:cNvPicPr>
            <a:picLocks noGrp="1" noChangeAspect="1"/>
          </p:cNvPicPr>
          <p:nvPr>
            <p:ph idx="1"/>
          </p:nvPr>
        </p:nvPicPr>
        <p:blipFill>
          <a:blip r:embed="rId2"/>
          <a:stretch>
            <a:fillRect/>
          </a:stretch>
        </p:blipFill>
        <p:spPr>
          <a:xfrm>
            <a:off x="4061222" y="1700809"/>
            <a:ext cx="3764756" cy="2507456"/>
          </a:xfrm>
          <a:prstGeom prst="rect">
            <a:avLst/>
          </a:prstGeom>
        </p:spPr>
      </p:pic>
      <p:sp>
        <p:nvSpPr>
          <p:cNvPr id="6" name="CasellaDiTesto 5">
            <a:extLst>
              <a:ext uri="{FF2B5EF4-FFF2-40B4-BE49-F238E27FC236}">
                <a16:creationId xmlns:a16="http://schemas.microsoft.com/office/drawing/2014/main" id="{94C20C63-F05D-4D74-A823-DB807DF13248}"/>
              </a:ext>
            </a:extLst>
          </p:cNvPr>
          <p:cNvSpPr txBox="1"/>
          <p:nvPr/>
        </p:nvSpPr>
        <p:spPr>
          <a:xfrm>
            <a:off x="396240" y="2036088"/>
            <a:ext cx="3398520" cy="1131079"/>
          </a:xfrm>
          <a:prstGeom prst="rect">
            <a:avLst/>
          </a:prstGeom>
          <a:noFill/>
        </p:spPr>
        <p:txBody>
          <a:bodyPr wrap="square">
            <a:spAutoFit/>
          </a:bodyPr>
          <a:lstStyle/>
          <a:p>
            <a:r>
              <a:rPr lang="it-IT" sz="1350" dirty="0"/>
              <a:t>L’11 gennaio 1922, Leonard  Thompson (1908 – 1935) divenne il primo paziente diabetico a ricevere iniezioni di insulina. Leonard, che era stato molto vicino alla morte, visse per altri 13 anni.</a:t>
            </a:r>
          </a:p>
        </p:txBody>
      </p:sp>
    </p:spTree>
    <p:extLst>
      <p:ext uri="{BB962C8B-B14F-4D97-AF65-F5344CB8AC3E}">
        <p14:creationId xmlns:p14="http://schemas.microsoft.com/office/powerpoint/2010/main" val="671174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2B7279-3F4A-4B38-868D-4BC9D23D7133}"/>
              </a:ext>
            </a:extLst>
          </p:cNvPr>
          <p:cNvSpPr>
            <a:spLocks noGrp="1"/>
          </p:cNvSpPr>
          <p:nvPr>
            <p:ph idx="1"/>
          </p:nvPr>
        </p:nvSpPr>
        <p:spPr/>
        <p:txBody>
          <a:bodyPr/>
          <a:lstStyle/>
          <a:p>
            <a:endParaRPr lang="it-IT"/>
          </a:p>
        </p:txBody>
      </p:sp>
      <p:pic>
        <p:nvPicPr>
          <p:cNvPr id="5" name="Immagine 4">
            <a:extLst>
              <a:ext uri="{FF2B5EF4-FFF2-40B4-BE49-F238E27FC236}">
                <a16:creationId xmlns:a16="http://schemas.microsoft.com/office/drawing/2014/main" id="{21E42747-D1B5-40FF-9F38-E0F8BA234757}"/>
              </a:ext>
            </a:extLst>
          </p:cNvPr>
          <p:cNvPicPr>
            <a:picLocks noChangeAspect="1"/>
          </p:cNvPicPr>
          <p:nvPr/>
        </p:nvPicPr>
        <p:blipFill>
          <a:blip r:embed="rId2"/>
          <a:stretch>
            <a:fillRect/>
          </a:stretch>
        </p:blipFill>
        <p:spPr>
          <a:xfrm>
            <a:off x="-16507" y="979170"/>
            <a:ext cx="9099547" cy="4858299"/>
          </a:xfrm>
          <a:prstGeom prst="rect">
            <a:avLst/>
          </a:prstGeom>
        </p:spPr>
      </p:pic>
      <p:pic>
        <p:nvPicPr>
          <p:cNvPr id="6" name="Immagine 5">
            <a:extLst>
              <a:ext uri="{FF2B5EF4-FFF2-40B4-BE49-F238E27FC236}">
                <a16:creationId xmlns:a16="http://schemas.microsoft.com/office/drawing/2014/main" id="{BD717AB9-11E2-4A1C-9083-BEB3FECF963B}"/>
              </a:ext>
            </a:extLst>
          </p:cNvPr>
          <p:cNvPicPr>
            <a:picLocks noChangeAspect="1"/>
          </p:cNvPicPr>
          <p:nvPr/>
        </p:nvPicPr>
        <p:blipFill>
          <a:blip r:embed="rId3"/>
          <a:stretch>
            <a:fillRect/>
          </a:stretch>
        </p:blipFill>
        <p:spPr>
          <a:xfrm>
            <a:off x="6256021" y="2344183"/>
            <a:ext cx="1972589" cy="2970767"/>
          </a:xfrm>
          <a:prstGeom prst="rect">
            <a:avLst/>
          </a:prstGeom>
        </p:spPr>
      </p:pic>
      <p:pic>
        <p:nvPicPr>
          <p:cNvPr id="7" name="Immagine 6">
            <a:extLst>
              <a:ext uri="{FF2B5EF4-FFF2-40B4-BE49-F238E27FC236}">
                <a16:creationId xmlns:a16="http://schemas.microsoft.com/office/drawing/2014/main" id="{B9CEE0B7-5D61-4154-9DC7-5A4644F943D7}"/>
              </a:ext>
            </a:extLst>
          </p:cNvPr>
          <p:cNvPicPr>
            <a:picLocks noChangeAspect="1"/>
          </p:cNvPicPr>
          <p:nvPr/>
        </p:nvPicPr>
        <p:blipFill>
          <a:blip r:embed="rId4"/>
          <a:stretch>
            <a:fillRect/>
          </a:stretch>
        </p:blipFill>
        <p:spPr>
          <a:xfrm>
            <a:off x="234157" y="2591854"/>
            <a:ext cx="3258265" cy="2138023"/>
          </a:xfrm>
          <a:prstGeom prst="rect">
            <a:avLst/>
          </a:prstGeom>
        </p:spPr>
      </p:pic>
    </p:spTree>
    <p:extLst>
      <p:ext uri="{BB962C8B-B14F-4D97-AF65-F5344CB8AC3E}">
        <p14:creationId xmlns:p14="http://schemas.microsoft.com/office/powerpoint/2010/main" val="2677231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 Falsa credenza sul diabete di tipo 1… </a:t>
            </a:r>
          </a:p>
        </p:txBody>
      </p:sp>
      <p:sp>
        <p:nvSpPr>
          <p:cNvPr id="3" name="Segnaposto contenuto 2"/>
          <p:cNvSpPr>
            <a:spLocks noGrp="1"/>
          </p:cNvSpPr>
          <p:nvPr>
            <p:ph idx="1"/>
          </p:nvPr>
        </p:nvSpPr>
        <p:spPr>
          <a:xfrm>
            <a:off x="107504" y="1484786"/>
            <a:ext cx="6624736" cy="1392853"/>
          </a:xfrm>
        </p:spPr>
        <p:txBody>
          <a:bodyPr>
            <a:normAutofit/>
          </a:bodyPr>
          <a:lstStyle/>
          <a:p>
            <a:pPr marL="0" indent="0" algn="ctr">
              <a:buNone/>
            </a:pPr>
            <a:r>
              <a:rPr lang="it-IT" sz="3200" i="1" dirty="0">
                <a:latin typeface="Berlin Sans FB" pitchFamily="34" charset="0"/>
              </a:rPr>
              <a:t>«Il diabete ti è venuto perché hai mangiato troppi dolci»</a:t>
            </a:r>
          </a:p>
        </p:txBody>
      </p:sp>
      <p:grpSp>
        <p:nvGrpSpPr>
          <p:cNvPr id="5" name="Gruppo 4"/>
          <p:cNvGrpSpPr/>
          <p:nvPr/>
        </p:nvGrpSpPr>
        <p:grpSpPr>
          <a:xfrm>
            <a:off x="323528" y="3212976"/>
            <a:ext cx="8532440" cy="3120008"/>
            <a:chOff x="323528" y="3212976"/>
            <a:chExt cx="8532440" cy="3120008"/>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284984"/>
              <a:ext cx="3810000"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ttangolo 3"/>
            <p:cNvSpPr/>
            <p:nvPr/>
          </p:nvSpPr>
          <p:spPr>
            <a:xfrm>
              <a:off x="4283968" y="3212976"/>
              <a:ext cx="4572000" cy="2308324"/>
            </a:xfrm>
            <a:prstGeom prst="rect">
              <a:avLst/>
            </a:prstGeom>
          </p:spPr>
          <p:txBody>
            <a:bodyPr>
              <a:spAutoFit/>
            </a:bodyPr>
            <a:lstStyle/>
            <a:p>
              <a:r>
                <a:rPr lang="it-IT" dirty="0"/>
                <a:t>Oggi chi ha il diabete di tipo 1 </a:t>
              </a:r>
              <a:r>
                <a:rPr lang="it-IT" b="1" dirty="0"/>
                <a:t>non ha particolari restrizioni alimentari</a:t>
              </a:r>
              <a:r>
                <a:rPr lang="it-IT" dirty="0"/>
                <a:t>, salvo quelle che il buon senso prescrive a qualsiasi altro individuo : una alimentazione sana ed armonica, senza carenze ne' eccessi e con una normale attenzione volta ad evitare cibi dannosi alla salute. </a:t>
              </a:r>
            </a:p>
          </p:txBody>
        </p:sp>
      </p:gr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6256" y="1412778"/>
            <a:ext cx="1728192" cy="1335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2969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9.xml><?xml version="1.0" encoding="utf-8"?>
<p:tagLst xmlns:a="http://schemas.openxmlformats.org/drawingml/2006/main" xmlns:r="http://schemas.openxmlformats.org/officeDocument/2006/relationships" xmlns:p="http://schemas.openxmlformats.org/presentationml/2006/main">
  <p:tag name="AS_UNIQUEID" val="551"/>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2_Default Design">
  <a:themeElements>
    <a:clrScheme name="Default Design 13">
      <a:dk1>
        <a:srgbClr val="000066"/>
      </a:dk1>
      <a:lt1>
        <a:srgbClr val="FFFFFF"/>
      </a:lt1>
      <a:dk2>
        <a:srgbClr val="FF0000"/>
      </a:dk2>
      <a:lt2>
        <a:srgbClr val="808080"/>
      </a:lt2>
      <a:accent1>
        <a:srgbClr val="FFFF00"/>
      </a:accent1>
      <a:accent2>
        <a:srgbClr val="333399"/>
      </a:accent2>
      <a:accent3>
        <a:srgbClr val="FFFFFF"/>
      </a:accent3>
      <a:accent4>
        <a:srgbClr val="000056"/>
      </a:accent4>
      <a:accent5>
        <a:srgbClr val="FFFFAA"/>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FF0000"/>
        </a:dk2>
        <a:lt2>
          <a:srgbClr val="808080"/>
        </a:lt2>
        <a:accent1>
          <a:srgbClr val="FFFF00"/>
        </a:accent1>
        <a:accent2>
          <a:srgbClr val="333399"/>
        </a:accent2>
        <a:accent3>
          <a:srgbClr val="FFFFFF"/>
        </a:accent3>
        <a:accent4>
          <a:srgbClr val="000056"/>
        </a:accent4>
        <a:accent5>
          <a:srgbClr val="FFFFAA"/>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Times New Roman"/>
        <a:ea typeface="msgothic"/>
        <a:cs typeface="msgothic"/>
      </a:majorFont>
      <a:minorFont>
        <a:latin typeface="Times New Roman"/>
        <a:ea typeface="msgothic"/>
        <a:cs typeface="msgothic"/>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charset="2"/>
          <a:buNone/>
          <a:tabLst/>
          <a:defRPr kumimoji="0" lang="en-GB" altLang="it-IT" sz="2400" b="0" i="0" u="none" strike="noStrike" cap="none" normalizeH="0" baseline="0" smtClean="0">
            <a:ln>
              <a:noFill/>
            </a:ln>
            <a:effectLst/>
            <a:latin typeface="Times New Roman" pitchFamily="16"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charset="2"/>
          <a:buNone/>
          <a:tabLst/>
          <a:defRPr kumimoji="0" lang="en-GB" altLang="it-IT" sz="2400" b="0" i="0" u="none" strike="noStrike" cap="none" normalizeH="0" baseline="0" smtClean="0">
            <a:ln>
              <a:noFill/>
            </a:ln>
            <a:effectLst/>
            <a:latin typeface="Times New Roman" pitchFamily="16" charset="0"/>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NN_Neutral_16-9">
  <a:themeElements>
    <a:clrScheme name="NN Microsoft Office Color Scheme">
      <a:dk1>
        <a:srgbClr val="001965"/>
      </a:dk1>
      <a:lt1>
        <a:srgbClr val="FFFFFF"/>
      </a:lt1>
      <a:dk2>
        <a:srgbClr val="001965"/>
      </a:dk2>
      <a:lt2>
        <a:srgbClr val="E0DED8"/>
      </a:lt2>
      <a:accent1>
        <a:srgbClr val="009FDA"/>
      </a:accent1>
      <a:accent2>
        <a:srgbClr val="001965"/>
      </a:accent2>
      <a:accent3>
        <a:srgbClr val="82786F"/>
      </a:accent3>
      <a:accent4>
        <a:srgbClr val="E0DED8"/>
      </a:accent4>
      <a:accent5>
        <a:srgbClr val="E64A0E"/>
      </a:accent5>
      <a:accent6>
        <a:srgbClr val="AEA79F"/>
      </a:accent6>
      <a:hlink>
        <a:srgbClr val="009FDA"/>
      </a:hlink>
      <a:folHlink>
        <a:srgbClr val="82786F"/>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rgbClr val="001965"/>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NN White - Primary Color">
      <a:srgbClr val="FFFFFF"/>
    </a:custClr>
    <a:custClr name="NN Dark blue - Primary Color">
      <a:srgbClr val="001965"/>
    </a:custClr>
    <a:custClr name="NN Light blue - Primary Color">
      <a:srgbClr val="009FDA"/>
    </a:custClr>
    <a:custClr name="NN Lava red - Secondary Color">
      <a:srgbClr val="E64A0E"/>
    </a:custClr>
    <a:custClr name="NN Granite grey - Secondary Color">
      <a:srgbClr val="82786F"/>
    </a:custClr>
    <a:custClr name="NN Concrete grey - Secondary Color">
      <a:srgbClr val="AEA79F"/>
    </a:custClr>
    <a:custClr name="NN Marble grey - Secondary Color">
      <a:srgbClr val="C7C2BA"/>
    </a:custClr>
    <a:custClr name="NN Pearl grey - Secondary Color">
      <a:srgbClr val="E0DED8"/>
    </a:custClr>
    <a:custClr name="NN Black - Accent Color">
      <a:srgbClr val="001423"/>
    </a:custClr>
    <a:custClr name="NN Forest green - Accent Color">
      <a:srgbClr val="3F9C35"/>
    </a:custClr>
    <a:custClr name="NN Grass green - Accent Color">
      <a:srgbClr val="739600"/>
    </a:custClr>
    <a:custClr name="NN Lime Green - Accent Color">
      <a:srgbClr val="C9DD03"/>
    </a:custClr>
    <a:custClr name="NN Ocean blue - Accent Color">
      <a:srgbClr val="007C92"/>
    </a:custClr>
    <a:custClr name="NN Sky blue - Accent Color">
      <a:srgbClr val="72B5CC"/>
    </a:custClr>
    <a:custClr name="NN Misty blue - Accent Color">
      <a:srgbClr val="C2DEEA"/>
    </a:custClr>
    <a:custClr name="NN Sunset orange - Accent Color">
      <a:srgbClr val="D47600"/>
    </a:custClr>
    <a:custClr name="NN Golden yellow - Accent Color">
      <a:srgbClr val="EAAB00"/>
    </a:custClr>
  </a:custClrLst>
</a:theme>
</file>

<file path=ppt/theme/theme1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hiaro">
  <a:themeElements>
    <a:clrScheme name="Personalizzato 5">
      <a:dk1>
        <a:srgbClr val="000000"/>
      </a:dk1>
      <a:lt1>
        <a:srgbClr val="FFFFFF"/>
      </a:lt1>
      <a:dk2>
        <a:srgbClr val="FF0000"/>
      </a:dk2>
      <a:lt2>
        <a:srgbClr val="C8C8B1"/>
      </a:lt2>
      <a:accent1>
        <a:srgbClr val="0070C0"/>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Default Design">
  <a:themeElements>
    <a:clrScheme name="Default Design 13">
      <a:dk1>
        <a:srgbClr val="000066"/>
      </a:dk1>
      <a:lt1>
        <a:srgbClr val="FFFFFF"/>
      </a:lt1>
      <a:dk2>
        <a:srgbClr val="FF0000"/>
      </a:dk2>
      <a:lt2>
        <a:srgbClr val="808080"/>
      </a:lt2>
      <a:accent1>
        <a:srgbClr val="FFFF00"/>
      </a:accent1>
      <a:accent2>
        <a:srgbClr val="333399"/>
      </a:accent2>
      <a:accent3>
        <a:srgbClr val="FFFFFF"/>
      </a:accent3>
      <a:accent4>
        <a:srgbClr val="000056"/>
      </a:accent4>
      <a:accent5>
        <a:srgbClr val="FFFFAA"/>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FF0000"/>
        </a:dk2>
        <a:lt2>
          <a:srgbClr val="808080"/>
        </a:lt2>
        <a:accent1>
          <a:srgbClr val="FFFF00"/>
        </a:accent1>
        <a:accent2>
          <a:srgbClr val="333399"/>
        </a:accent2>
        <a:accent3>
          <a:srgbClr val="FFFFFF"/>
        </a:accent3>
        <a:accent4>
          <a:srgbClr val="000056"/>
        </a:accent4>
        <a:accent5>
          <a:srgbClr val="FFFFAA"/>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efault Design">
  <a:themeElements>
    <a:clrScheme name="Default Design 13">
      <a:dk1>
        <a:srgbClr val="000066"/>
      </a:dk1>
      <a:lt1>
        <a:srgbClr val="FFFFFF"/>
      </a:lt1>
      <a:dk2>
        <a:srgbClr val="FF0000"/>
      </a:dk2>
      <a:lt2>
        <a:srgbClr val="808080"/>
      </a:lt2>
      <a:accent1>
        <a:srgbClr val="FFFF00"/>
      </a:accent1>
      <a:accent2>
        <a:srgbClr val="333399"/>
      </a:accent2>
      <a:accent3>
        <a:srgbClr val="FFFFFF"/>
      </a:accent3>
      <a:accent4>
        <a:srgbClr val="000056"/>
      </a:accent4>
      <a:accent5>
        <a:srgbClr val="FFFFAA"/>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FF0000"/>
        </a:dk2>
        <a:lt2>
          <a:srgbClr val="808080"/>
        </a:lt2>
        <a:accent1>
          <a:srgbClr val="FFFF00"/>
        </a:accent1>
        <a:accent2>
          <a:srgbClr val="333399"/>
        </a:accent2>
        <a:accent3>
          <a:srgbClr val="FFFFFF"/>
        </a:accent3>
        <a:accent4>
          <a:srgbClr val="000056"/>
        </a:accent4>
        <a:accent5>
          <a:srgbClr val="FFFFAA"/>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7_NN_Neutral_16-9">
  <a:themeElements>
    <a:clrScheme name="NN Microsoft Office Color Scheme">
      <a:dk1>
        <a:srgbClr val="001965"/>
      </a:dk1>
      <a:lt1>
        <a:srgbClr val="FFFFFF"/>
      </a:lt1>
      <a:dk2>
        <a:srgbClr val="001965"/>
      </a:dk2>
      <a:lt2>
        <a:srgbClr val="E0DED8"/>
      </a:lt2>
      <a:accent1>
        <a:srgbClr val="009FDA"/>
      </a:accent1>
      <a:accent2>
        <a:srgbClr val="001965"/>
      </a:accent2>
      <a:accent3>
        <a:srgbClr val="82786F"/>
      </a:accent3>
      <a:accent4>
        <a:srgbClr val="E0DED8"/>
      </a:accent4>
      <a:accent5>
        <a:srgbClr val="E64A0E"/>
      </a:accent5>
      <a:accent6>
        <a:srgbClr val="AEA79F"/>
      </a:accent6>
      <a:hlink>
        <a:srgbClr val="009FDA"/>
      </a:hlink>
      <a:folHlink>
        <a:srgbClr val="82786F"/>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NN White - Primary Color">
      <a:srgbClr val="FFFFFF"/>
    </a:custClr>
    <a:custClr name="NN Dark blue - Primary Color">
      <a:srgbClr val="001965"/>
    </a:custClr>
    <a:custClr name="NN Light blue - Primary Color">
      <a:srgbClr val="009FDA"/>
    </a:custClr>
    <a:custClr name="NN Lava red - Secondary Color">
      <a:srgbClr val="E64A0E"/>
    </a:custClr>
    <a:custClr name="NN Granite grey - Secondary Color">
      <a:srgbClr val="82786F"/>
    </a:custClr>
    <a:custClr name="NN Concrete grey - Secondary Color">
      <a:srgbClr val="AEA79F"/>
    </a:custClr>
    <a:custClr name="NN Marble grey - Secondary Color">
      <a:srgbClr val="C7C2BA"/>
    </a:custClr>
    <a:custClr name="NN Pearl grey - Secondary Color">
      <a:srgbClr val="E0DED8"/>
    </a:custClr>
    <a:custClr name="NN Black - Accent Color">
      <a:srgbClr val="001423"/>
    </a:custClr>
    <a:custClr name="NN Forest green - Accent Color">
      <a:srgbClr val="3F9C35"/>
    </a:custClr>
    <a:custClr name="NN Grass green - Accent Color">
      <a:srgbClr val="739600"/>
    </a:custClr>
    <a:custClr name="NN Lime Green - Accent Color">
      <a:srgbClr val="C9DD03"/>
    </a:custClr>
    <a:custClr name="NN Ocean blue - Accent Color">
      <a:srgbClr val="007C92"/>
    </a:custClr>
    <a:custClr name="NN Sky blue - Accent Color">
      <a:srgbClr val="72B5CC"/>
    </a:custClr>
    <a:custClr name="NN Misty blue - Accent Color">
      <a:srgbClr val="C2DEEA"/>
    </a:custClr>
    <a:custClr name="NN Sunset orange - Accent Color">
      <a:srgbClr val="D47600"/>
    </a:custClr>
    <a:custClr name="NN Golden yellow - Accent Color">
      <a:srgbClr val="EAAB00"/>
    </a:custClr>
  </a:custClrLst>
</a:theme>
</file>

<file path=ppt/theme/theme7.xml><?xml version="1.0" encoding="utf-8"?>
<a:theme xmlns:a="http://schemas.openxmlformats.org/drawingml/2006/main" name="1_Default Design">
  <a:themeElements>
    <a:clrScheme name="Default Design 13">
      <a:dk1>
        <a:srgbClr val="000066"/>
      </a:dk1>
      <a:lt1>
        <a:srgbClr val="FFFFFF"/>
      </a:lt1>
      <a:dk2>
        <a:srgbClr val="FF0000"/>
      </a:dk2>
      <a:lt2>
        <a:srgbClr val="808080"/>
      </a:lt2>
      <a:accent1>
        <a:srgbClr val="FFFF00"/>
      </a:accent1>
      <a:accent2>
        <a:srgbClr val="333399"/>
      </a:accent2>
      <a:accent3>
        <a:srgbClr val="FFFFFF"/>
      </a:accent3>
      <a:accent4>
        <a:srgbClr val="000056"/>
      </a:accent4>
      <a:accent5>
        <a:srgbClr val="FFFFAA"/>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FF0000"/>
        </a:dk2>
        <a:lt2>
          <a:srgbClr val="808080"/>
        </a:lt2>
        <a:accent1>
          <a:srgbClr val="FFFF00"/>
        </a:accent1>
        <a:accent2>
          <a:srgbClr val="333399"/>
        </a:accent2>
        <a:accent3>
          <a:srgbClr val="FFFFFF"/>
        </a:accent3>
        <a:accent4>
          <a:srgbClr val="000056"/>
        </a:accent4>
        <a:accent5>
          <a:srgbClr val="FFFFAA"/>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1628</Words>
  <Application>Microsoft Office PowerPoint</Application>
  <PresentationFormat>Presentazione su schermo (4:3)</PresentationFormat>
  <Paragraphs>237</Paragraphs>
  <Slides>54</Slides>
  <Notes>9</Notes>
  <HiddenSlides>0</HiddenSlides>
  <MMClips>0</MMClips>
  <ScaleCrop>false</ScaleCrop>
  <HeadingPairs>
    <vt:vector size="8" baseType="variant">
      <vt:variant>
        <vt:lpstr>Caratteri utilizzati</vt:lpstr>
      </vt:variant>
      <vt:variant>
        <vt:i4>14</vt:i4>
      </vt:variant>
      <vt:variant>
        <vt:lpstr>Tema</vt:lpstr>
      </vt:variant>
      <vt:variant>
        <vt:i4>14</vt:i4>
      </vt:variant>
      <vt:variant>
        <vt:lpstr>Server OLE incorporati</vt:lpstr>
      </vt:variant>
      <vt:variant>
        <vt:i4>2</vt:i4>
      </vt:variant>
      <vt:variant>
        <vt:lpstr>Titoli diapositive</vt:lpstr>
      </vt:variant>
      <vt:variant>
        <vt:i4>54</vt:i4>
      </vt:variant>
    </vt:vector>
  </HeadingPairs>
  <TitlesOfParts>
    <vt:vector size="84" baseType="lpstr">
      <vt:lpstr>Arial</vt:lpstr>
      <vt:lpstr>Arial Narrow</vt:lpstr>
      <vt:lpstr>Avant Garde</vt:lpstr>
      <vt:lpstr>Berlin Sans FB</vt:lpstr>
      <vt:lpstr>Calibri</vt:lpstr>
      <vt:lpstr>Calibri Light</vt:lpstr>
      <vt:lpstr>Century Gothic</vt:lpstr>
      <vt:lpstr>Comic Sans MS</vt:lpstr>
      <vt:lpstr>Gill Sans MT</vt:lpstr>
      <vt:lpstr>News Gothic MT</vt:lpstr>
      <vt:lpstr>Symbol</vt:lpstr>
      <vt:lpstr>Times New Roman</vt:lpstr>
      <vt:lpstr>Verdana</vt:lpstr>
      <vt:lpstr>Wingdings</vt:lpstr>
      <vt:lpstr>Office Theme</vt:lpstr>
      <vt:lpstr>Chiaro</vt:lpstr>
      <vt:lpstr>Tema di Office</vt:lpstr>
      <vt:lpstr>Default Design</vt:lpstr>
      <vt:lpstr>3_Default Design</vt:lpstr>
      <vt:lpstr>7_NN_Neutral_16-9</vt:lpstr>
      <vt:lpstr>1_Default Design</vt:lpstr>
      <vt:lpstr>2_Office Theme</vt:lpstr>
      <vt:lpstr>1_Tema di Office</vt:lpstr>
      <vt:lpstr>1_Office Theme</vt:lpstr>
      <vt:lpstr>2_Default Design</vt:lpstr>
      <vt:lpstr>2_Tema di Office</vt:lpstr>
      <vt:lpstr>NN_Neutral_16-9</vt:lpstr>
      <vt:lpstr>3_Office Theme</vt:lpstr>
      <vt:lpstr>think-cell Slide</vt:lpstr>
      <vt:lpstr>Microsoft Excel Chart</vt:lpstr>
      <vt:lpstr>La terapia del diabete</vt:lpstr>
      <vt:lpstr>Farmaci antidiabetici</vt:lpstr>
      <vt:lpstr>I pazienti con diabete  sono tutti uguali?</vt:lpstr>
      <vt:lpstr>Diabete mellito tipo 1</vt:lpstr>
      <vt:lpstr>L’insulina</vt:lpstr>
      <vt:lpstr>Presentazione standard di PowerPoint</vt:lpstr>
      <vt:lpstr>Presentazione standard di PowerPoint</vt:lpstr>
      <vt:lpstr>Presentazione standard di PowerPoint</vt:lpstr>
      <vt:lpstr>…. Falsa credenza sul diabete di tipo 1… </vt:lpstr>
      <vt:lpstr>Oggi, grazie alla tecnologia,   i ragazzi affetti da diabete di tipo 1 conducono una  vita del tutto normale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Diabete mellito tipo II</vt:lpstr>
      <vt:lpstr>Presentazione standard di PowerPoint</vt:lpstr>
      <vt:lpstr>Presentazione standard di PowerPoint</vt:lpstr>
      <vt:lpstr>Terapia  del diabete: principio N.1</vt:lpstr>
      <vt:lpstr>Strumenti fondamentali nella  terapia del diabete</vt:lpstr>
      <vt:lpstr>Terapia  del diabete: principio N.2</vt:lpstr>
      <vt:lpstr>Presentazione standard di PowerPoint</vt:lpstr>
      <vt:lpstr>Il continuum della malattia metabolica</vt:lpstr>
      <vt:lpstr>Terapia  del diabete: principio N.3</vt:lpstr>
      <vt:lpstr>UKPDS: Una riduzione dell’HbA1c è associata a una riduzione delle complicanze</vt:lpstr>
      <vt:lpstr>Presentazione standard di PowerPoint</vt:lpstr>
      <vt:lpstr>Terapia  del diabete: principio N.4</vt:lpstr>
      <vt:lpstr>Presentazione standard di PowerPoint</vt:lpstr>
      <vt:lpstr>  I farmaci innovativi… GLP1 ra</vt:lpstr>
      <vt:lpstr>Presentazione standard di PowerPoint</vt:lpstr>
      <vt:lpstr>Presentazione standard di PowerPoint</vt:lpstr>
      <vt:lpstr>Presentazione standard di PowerPoint</vt:lpstr>
      <vt:lpstr>Body weight</vt:lpstr>
      <vt:lpstr>Presentazione standard di PowerPoint</vt:lpstr>
      <vt:lpstr>Presentazione standard di PowerPoint</vt:lpstr>
      <vt:lpstr>Presentazione standard di PowerPoint</vt:lpstr>
      <vt:lpstr>Inibitori di SGLT-2</vt:lpstr>
      <vt:lpstr>Presentazione standard di PowerPoint</vt:lpstr>
      <vt:lpstr>Presentazione standard di PowerPoint</vt:lpstr>
      <vt:lpstr>CV death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AMD-SID 2023: AGGIORNAMENTO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Kudelski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Macchetti Marco</dc:creator>
  <cp:lastModifiedBy>Laura Molteni</cp:lastModifiedBy>
  <cp:revision>88</cp:revision>
  <dcterms:created xsi:type="dcterms:W3CDTF">2013-07-11T12:53:41Z</dcterms:created>
  <dcterms:modified xsi:type="dcterms:W3CDTF">2023-11-15T15:08:28Z</dcterms:modified>
</cp:coreProperties>
</file>