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90" r:id="rId6"/>
    <p:sldId id="288" r:id="rId7"/>
    <p:sldId id="263" r:id="rId8"/>
    <p:sldId id="268" r:id="rId9"/>
    <p:sldId id="269" r:id="rId10"/>
    <p:sldId id="292" r:id="rId11"/>
    <p:sldId id="270" r:id="rId12"/>
    <p:sldId id="271" r:id="rId13"/>
    <p:sldId id="272" r:id="rId14"/>
    <p:sldId id="273" r:id="rId15"/>
    <p:sldId id="274" r:id="rId16"/>
    <p:sldId id="278" r:id="rId17"/>
    <p:sldId id="281" r:id="rId18"/>
    <p:sldId id="285" r:id="rId19"/>
    <p:sldId id="286" r:id="rId20"/>
    <p:sldId id="294" r:id="rId21"/>
    <p:sldId id="264" r:id="rId22"/>
    <p:sldId id="284" r:id="rId23"/>
    <p:sldId id="275" r:id="rId24"/>
    <p:sldId id="276" r:id="rId25"/>
    <p:sldId id="291" r:id="rId26"/>
    <p:sldId id="293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EACB23-5EED-B74D-7A6F-3E13F0B06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06C299F-7974-3776-4BFE-B95408871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FB246A-5C5F-420C-F121-8FE4F278A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150EE8-90E6-68F3-2C97-12C0476E1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19E219-CBC5-F7D3-571D-4CB804417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34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A0A393-0446-B205-B3E1-B51DD694D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BFF6F59-6960-6B1B-E442-F55373669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19E4FC-9AD0-B2AC-7B5B-96266B99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76AB9-360E-BDE4-A26E-4296BB932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306A20-BFF0-B2B9-6BB0-DBAB080AD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808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BF38F49-AA8F-0778-5C96-063FB247F0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5232DA-9C76-1269-CAB0-938DBB056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6B6A7E-9C9B-B968-CE29-07A2F0AE5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9AB730-50B2-F384-D9BB-A0AA8B8DA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05883D-7328-BCB8-F96D-EA017645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433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A69896-EEA8-0483-B660-973DFA0B6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BE835F-8611-482C-920B-B35861303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6D8445-1411-1F76-D792-FA455A860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6AEB06-C5F9-DEB5-9FC3-C49A9FA9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D660C2-502F-0C91-BC08-8DE82DE1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3643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36F847-A601-8033-F866-870E90858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8463E3-8B93-D957-1989-072537799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B34CBF-7D06-797B-D7EB-75C4BF24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88E35F-421B-1423-435D-928EA867F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4EC041-1F04-C13D-633E-8DAAE785E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72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9C1715-9293-5D24-FD3F-F982B9636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ED0B7C-DFB6-48A3-6907-D92C5C4AA5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97CB6F-3B1B-7792-0F65-F32A20688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87EAB9-9D73-D19B-6094-D83FDF916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178B201-C066-E879-FCA6-B2531417D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C5BEF2-671C-345E-E379-C7BCACE99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92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5F3E0D-F2C1-19BA-7AC7-0F3221D6E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B43FCCB-46A4-8F60-8917-B4F940563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C5BAA5-C3CF-237F-E8D2-F02976460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0B75B8A-D057-E5E0-192A-BF3F86C9F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0D10927-1D5E-E57F-B99F-9BA14CAF29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46D9713-02B8-212C-93A1-557ED655A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3A0B9ED-22AA-C811-4E01-BC84FEA56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DB580A6-17B4-6EF4-1AA5-AC57EF06C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75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B1E0F7-48F4-C7C4-189C-A470B4366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8194F59-B081-6D3D-54E3-F097457D4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76B2F20-26E7-C548-9A3F-AAB9ED5B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57D4CD4-F4C7-546B-B37F-F1C45259B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964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C7A6140-D498-7289-2467-A8008F1E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D5FFD6C-C634-32C7-1959-AC83BA5E9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9EBB598-8B72-EB8B-BF3C-505380D0A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0559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31F1E8-7936-16DD-5803-99B50D992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F8CFC9-4CB0-04C7-5D58-511178CA1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5469FC-006B-95C5-DB5C-F8CB13A0C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1A9C67-F26E-A1EF-2784-362D8869B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ECE9C2C-C494-A3D1-25F7-8046483A6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3C0EC12-3E87-D36A-FD48-440F98268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9311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8AA369-E3C8-47D2-73EC-694194FC9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2363224-F985-5BEF-0994-C16A7BF2F5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A997F5-076C-48C0-B53D-BBFF00A84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FA4D51-F0F4-6491-8CF4-7E32AE94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D39DF4-3564-8005-1CEF-588EFC9D2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50281A-597E-2C60-F70E-F04BF31B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539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F466914-BF46-50B6-564F-3AF4C0F7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6B7D68-A2D3-A8F8-CA26-37871594E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B3C048-88FA-C7CE-091B-3571A84C50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E3EC4-C023-411D-B30D-CF061EA4D6A8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F2311D-EEEB-12D7-1551-5165FCFA4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561052-7F1D-F7D9-C09C-8E7F12A75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8CC02-6884-4D70-8326-4EC14DABD5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70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5E2B89A-412C-693C-8FE0-8F4A91E46A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16" t="-400" r="20496"/>
          <a:stretch/>
        </p:blipFill>
        <p:spPr>
          <a:xfrm>
            <a:off x="303666" y="402675"/>
            <a:ext cx="4341504" cy="4058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D1AAC94-FBD8-F6A2-6078-338DFA936484}"/>
              </a:ext>
            </a:extLst>
          </p:cNvPr>
          <p:cNvSpPr txBox="1"/>
          <p:nvPr/>
        </p:nvSpPr>
        <p:spPr>
          <a:xfrm>
            <a:off x="5367540" y="2381250"/>
            <a:ext cx="6624263" cy="423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86384">
              <a:spcAft>
                <a:spcPts val="600"/>
              </a:spcAft>
            </a:pPr>
            <a:endParaRPr lang="it-IT" sz="2064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 defTabSz="786384">
              <a:spcAft>
                <a:spcPts val="600"/>
              </a:spcAft>
            </a:pPr>
            <a:endParaRPr lang="it-IT" sz="2064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defTabSz="786384">
              <a:spcAft>
                <a:spcPts val="600"/>
              </a:spcAft>
            </a:pPr>
            <a:r>
              <a:rPr lang="it-IT" sz="2064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IL MAL DI SCHIENA</a:t>
            </a:r>
          </a:p>
          <a:p>
            <a:pPr defTabSz="786384">
              <a:spcAft>
                <a:spcPts val="600"/>
              </a:spcAft>
            </a:pPr>
            <a:endParaRPr lang="it-IT" sz="2064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786384">
              <a:spcAft>
                <a:spcPts val="600"/>
              </a:spcAft>
            </a:pPr>
            <a:endParaRPr lang="it-IT" sz="2064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defTabSz="786384">
              <a:spcAft>
                <a:spcPts val="600"/>
              </a:spcAft>
            </a:pPr>
            <a:endParaRPr lang="it-IT" sz="1548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786384">
              <a:spcAft>
                <a:spcPts val="600"/>
              </a:spcAft>
            </a:pPr>
            <a:endParaRPr lang="it-IT" sz="1548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defTabSz="786384">
              <a:spcAft>
                <a:spcPts val="600"/>
              </a:spcAft>
            </a:pPr>
            <a:endParaRPr lang="it-IT" sz="1548" b="1" kern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 defTabSz="786384">
              <a:spcAft>
                <a:spcPts val="600"/>
              </a:spcAft>
            </a:pPr>
            <a:r>
              <a:rPr lang="it-IT" sz="1548" b="1" kern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Dr.ssa Daniela Casarotti</a:t>
            </a:r>
          </a:p>
          <a:p>
            <a:pPr algn="ctr" defTabSz="786384">
              <a:spcAft>
                <a:spcPts val="600"/>
              </a:spcAft>
            </a:pPr>
            <a:r>
              <a:rPr lang="it-IT" sz="1548" b="1" kern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Direttore ff SC Riabilitazione Generale e Neuromotoria </a:t>
            </a:r>
          </a:p>
          <a:p>
            <a:pPr algn="ctr" defTabSz="786384">
              <a:spcAft>
                <a:spcPts val="600"/>
              </a:spcAft>
            </a:pPr>
            <a:r>
              <a:rPr lang="it-IT" sz="1548" b="1" kern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ASST Lariana</a:t>
            </a:r>
          </a:p>
          <a:p>
            <a:pPr algn="ctr" defTabSz="786384">
              <a:spcAft>
                <a:spcPts val="600"/>
              </a:spcAft>
            </a:pPr>
            <a:endParaRPr lang="it-IT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81EC5F3-E485-9815-B3A2-D9F64CB10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864" y="-512319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94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 descr="Immagine che contiene persona, interno, finestra, vestiti&#10;&#10;Descrizione generata automaticamente">
            <a:extLst>
              <a:ext uri="{FF2B5EF4-FFF2-40B4-BE49-F238E27FC236}">
                <a16:creationId xmlns:a16="http://schemas.microsoft.com/office/drawing/2014/main" id="{2AB68946-3E71-CCC0-CBA2-90BDD6E7B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187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4110EA-BE76-6F41-55B3-BF5B0DA10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379666"/>
            <a:ext cx="5895975" cy="1369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TRATTAMENTO DELLA LOMBALGIA NON SPECIFICA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B42D6C0-E002-5F48-5070-86A864B6C270}"/>
              </a:ext>
            </a:extLst>
          </p:cNvPr>
          <p:cNvSpPr txBox="1"/>
          <p:nvPr/>
        </p:nvSpPr>
        <p:spPr>
          <a:xfrm>
            <a:off x="200026" y="2434201"/>
            <a:ext cx="4460364" cy="3742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riposo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letto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NON è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cura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E’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indicata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solo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riduzione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massimo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24-48 ore.</a:t>
            </a:r>
          </a:p>
        </p:txBody>
      </p:sp>
    </p:spTree>
    <p:extLst>
      <p:ext uri="{BB962C8B-B14F-4D97-AF65-F5344CB8AC3E}">
        <p14:creationId xmlns:p14="http://schemas.microsoft.com/office/powerpoint/2010/main" val="3291911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D9CE3C4-25D7-403C-9312-F3B39099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32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 descr="Immagine che contiene persona, articolazione, Gomito, stomaco&#10;&#10;Descrizione generata automaticamente">
            <a:extLst>
              <a:ext uri="{FF2B5EF4-FFF2-40B4-BE49-F238E27FC236}">
                <a16:creationId xmlns:a16="http://schemas.microsoft.com/office/drawing/2014/main" id="{3CE34AB8-EA03-B3A9-354D-9C236BF8BB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4974" r="10553" b="1"/>
          <a:stretch/>
        </p:blipFill>
        <p:spPr>
          <a:xfrm>
            <a:off x="304" y="-20320"/>
            <a:ext cx="4445462" cy="3730714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4" name="Immagine 3" descr="Immagine che contiene medicina, Prodotto farmaceutico, pillola, Farmaco di prescrizione&#10;&#10;Descrizione generata automaticamente">
            <a:extLst>
              <a:ext uri="{FF2B5EF4-FFF2-40B4-BE49-F238E27FC236}">
                <a16:creationId xmlns:a16="http://schemas.microsoft.com/office/drawing/2014/main" id="{F0801CD1-96D5-7E32-BD35-0D31C77E1B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22152" b="-4"/>
          <a:stretch/>
        </p:blipFill>
        <p:spPr>
          <a:xfrm>
            <a:off x="8578" y="3917279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2E56C079-9BED-4728-8FAD-2F9E3A179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4" y="-20320"/>
            <a:ext cx="4619342" cy="3993680"/>
            <a:chOff x="6642" y="0"/>
            <a:chExt cx="4656944" cy="402618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FE2DBDC-CA19-4342-8088-8ADCA94AA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0"/>
              <a:ext cx="4481649" cy="3774194"/>
            </a:xfrm>
            <a:custGeom>
              <a:avLst/>
              <a:gdLst>
                <a:gd name="connsiteX0" fmla="*/ 3838758 w 4481649"/>
                <a:gd name="connsiteY0" fmla="*/ 0 h 3774194"/>
                <a:gd name="connsiteX1" fmla="*/ 4072279 w 4481649"/>
                <a:gd name="connsiteY1" fmla="*/ 0 h 3774194"/>
                <a:gd name="connsiteX2" fmla="*/ 4075362 w 4481649"/>
                <a:gd name="connsiteY2" fmla="*/ 4673 h 3774194"/>
                <a:gd name="connsiteX3" fmla="*/ 4106646 w 4481649"/>
                <a:gd name="connsiteY3" fmla="*/ 54070 h 3774194"/>
                <a:gd name="connsiteX4" fmla="*/ 4136804 w 4481649"/>
                <a:gd name="connsiteY4" fmla="*/ 104160 h 3774194"/>
                <a:gd name="connsiteX5" fmla="*/ 4246950 w 4481649"/>
                <a:gd name="connsiteY5" fmla="*/ 310241 h 3774194"/>
                <a:gd name="connsiteX6" fmla="*/ 4397741 w 4481649"/>
                <a:gd name="connsiteY6" fmla="*/ 750480 h 3774194"/>
                <a:gd name="connsiteX7" fmla="*/ 4433098 w 4481649"/>
                <a:gd name="connsiteY7" fmla="*/ 979526 h 3774194"/>
                <a:gd name="connsiteX8" fmla="*/ 4456064 w 4481649"/>
                <a:gd name="connsiteY8" fmla="*/ 1208745 h 3774194"/>
                <a:gd name="connsiteX9" fmla="*/ 4474350 w 4481649"/>
                <a:gd name="connsiteY9" fmla="*/ 1437964 h 3774194"/>
                <a:gd name="connsiteX10" fmla="*/ 4478075 w 4481649"/>
                <a:gd name="connsiteY10" fmla="*/ 1495420 h 3774194"/>
                <a:gd name="connsiteX11" fmla="*/ 4479722 w 4481649"/>
                <a:gd name="connsiteY11" fmla="*/ 1524971 h 3774194"/>
                <a:gd name="connsiteX12" fmla="*/ 4480936 w 4481649"/>
                <a:gd name="connsiteY12" fmla="*/ 1555043 h 3774194"/>
                <a:gd name="connsiteX13" fmla="*/ 4479288 w 4481649"/>
                <a:gd name="connsiteY13" fmla="*/ 1676195 h 3774194"/>
                <a:gd name="connsiteX14" fmla="*/ 4355883 w 4481649"/>
                <a:gd name="connsiteY14" fmla="*/ 2152052 h 3774194"/>
                <a:gd name="connsiteX15" fmla="*/ 4081600 w 4481649"/>
                <a:gd name="connsiteY15" fmla="*/ 2556153 h 3774194"/>
                <a:gd name="connsiteX16" fmla="*/ 3914431 w 4481649"/>
                <a:gd name="connsiteY16" fmla="*/ 2724623 h 3774194"/>
                <a:gd name="connsiteX17" fmla="*/ 3740156 w 4481649"/>
                <a:gd name="connsiteY17" fmla="*/ 2877753 h 3774194"/>
                <a:gd name="connsiteX18" fmla="*/ 3386143 w 4481649"/>
                <a:gd name="connsiteY18" fmla="*/ 3153683 h 3774194"/>
                <a:gd name="connsiteX19" fmla="*/ 3297056 w 4481649"/>
                <a:gd name="connsiteY19" fmla="*/ 3221018 h 3774194"/>
                <a:gd name="connsiteX20" fmla="*/ 3205542 w 4481649"/>
                <a:gd name="connsiteY20" fmla="*/ 3288787 h 3774194"/>
                <a:gd name="connsiteX21" fmla="*/ 3111775 w 4481649"/>
                <a:gd name="connsiteY21" fmla="*/ 3355690 h 3774194"/>
                <a:gd name="connsiteX22" fmla="*/ 3015060 w 4481649"/>
                <a:gd name="connsiteY22" fmla="*/ 3420685 h 3774194"/>
                <a:gd name="connsiteX23" fmla="*/ 2812014 w 4481649"/>
                <a:gd name="connsiteY23" fmla="*/ 3542705 h 3774194"/>
                <a:gd name="connsiteX24" fmla="*/ 2593627 w 4481649"/>
                <a:gd name="connsiteY24" fmla="*/ 3646439 h 3774194"/>
                <a:gd name="connsiteX25" fmla="*/ 2118377 w 4481649"/>
                <a:gd name="connsiteY25" fmla="*/ 3765771 h 3774194"/>
                <a:gd name="connsiteX26" fmla="*/ 1996011 w 4481649"/>
                <a:gd name="connsiteY26" fmla="*/ 3773484 h 3774194"/>
                <a:gd name="connsiteX27" fmla="*/ 1965420 w 4481649"/>
                <a:gd name="connsiteY27" fmla="*/ 3774177 h 3774194"/>
                <a:gd name="connsiteX28" fmla="*/ 1934915 w 4481649"/>
                <a:gd name="connsiteY28" fmla="*/ 3774003 h 3774194"/>
                <a:gd name="connsiteX29" fmla="*/ 1904497 w 4481649"/>
                <a:gd name="connsiteY29" fmla="*/ 3773658 h 3774194"/>
                <a:gd name="connsiteX30" fmla="*/ 1874945 w 4481649"/>
                <a:gd name="connsiteY30" fmla="*/ 3772531 h 3774194"/>
                <a:gd name="connsiteX31" fmla="*/ 1638881 w 4481649"/>
                <a:gd name="connsiteY31" fmla="*/ 3753725 h 3774194"/>
                <a:gd name="connsiteX32" fmla="*/ 1404288 w 4481649"/>
                <a:gd name="connsiteY32" fmla="*/ 3712301 h 3774194"/>
                <a:gd name="connsiteX33" fmla="*/ 1173856 w 4481649"/>
                <a:gd name="connsiteY33" fmla="*/ 3647392 h 3774194"/>
                <a:gd name="connsiteX34" fmla="*/ 732751 w 4481649"/>
                <a:gd name="connsiteY34" fmla="*/ 3452230 h 3774194"/>
                <a:gd name="connsiteX35" fmla="*/ 360973 w 4481649"/>
                <a:gd name="connsiteY35" fmla="*/ 3148396 h 3774194"/>
                <a:gd name="connsiteX36" fmla="*/ 210269 w 4481649"/>
                <a:gd name="connsiteY36" fmla="*/ 2965542 h 3774194"/>
                <a:gd name="connsiteX37" fmla="*/ 78631 w 4481649"/>
                <a:gd name="connsiteY37" fmla="*/ 2771940 h 3774194"/>
                <a:gd name="connsiteX38" fmla="*/ 47866 w 4481649"/>
                <a:gd name="connsiteY38" fmla="*/ 2722630 h 3774194"/>
                <a:gd name="connsiteX39" fmla="*/ 18488 w 4481649"/>
                <a:gd name="connsiteY39" fmla="*/ 2674792 h 3774194"/>
                <a:gd name="connsiteX40" fmla="*/ 0 w 4481649"/>
                <a:gd name="connsiteY40" fmla="*/ 2645223 h 3774194"/>
                <a:gd name="connsiteX41" fmla="*/ 0 w 4481649"/>
                <a:gd name="connsiteY41" fmla="*/ 2227021 h 3774194"/>
                <a:gd name="connsiteX42" fmla="*/ 25421 w 4481649"/>
                <a:gd name="connsiteY42" fmla="*/ 2260119 h 3774194"/>
                <a:gd name="connsiteX43" fmla="*/ 167979 w 4481649"/>
                <a:gd name="connsiteY43" fmla="*/ 2432922 h 3774194"/>
                <a:gd name="connsiteX44" fmla="*/ 238868 w 4481649"/>
                <a:gd name="connsiteY44" fmla="*/ 2523135 h 3774194"/>
                <a:gd name="connsiteX45" fmla="*/ 272926 w 4481649"/>
                <a:gd name="connsiteY45" fmla="*/ 2567420 h 3774194"/>
                <a:gd name="connsiteX46" fmla="*/ 306290 w 4481649"/>
                <a:gd name="connsiteY46" fmla="*/ 2609797 h 3774194"/>
                <a:gd name="connsiteX47" fmla="*/ 592966 w 4481649"/>
                <a:gd name="connsiteY47" fmla="*/ 2922991 h 3774194"/>
                <a:gd name="connsiteX48" fmla="*/ 745402 w 4481649"/>
                <a:gd name="connsiteY48" fmla="*/ 3063902 h 3774194"/>
                <a:gd name="connsiteX49" fmla="*/ 905033 w 4481649"/>
                <a:gd name="connsiteY49" fmla="*/ 3193806 h 3774194"/>
                <a:gd name="connsiteX50" fmla="*/ 1261644 w 4481649"/>
                <a:gd name="connsiteY50" fmla="*/ 3399280 h 3774194"/>
                <a:gd name="connsiteX51" fmla="*/ 1461138 w 4481649"/>
                <a:gd name="connsiteY51" fmla="*/ 3457343 h 3774194"/>
                <a:gd name="connsiteX52" fmla="*/ 1512268 w 4481649"/>
                <a:gd name="connsiteY52" fmla="*/ 3467570 h 3774194"/>
                <a:gd name="connsiteX53" fmla="*/ 1563832 w 4481649"/>
                <a:gd name="connsiteY53" fmla="*/ 3476149 h 3774194"/>
                <a:gd name="connsiteX54" fmla="*/ 1667912 w 4481649"/>
                <a:gd name="connsiteY54" fmla="*/ 3488455 h 3774194"/>
                <a:gd name="connsiteX55" fmla="*/ 1720255 w 4481649"/>
                <a:gd name="connsiteY55" fmla="*/ 3492441 h 3774194"/>
                <a:gd name="connsiteX56" fmla="*/ 1772771 w 4481649"/>
                <a:gd name="connsiteY56" fmla="*/ 3495215 h 3774194"/>
                <a:gd name="connsiteX57" fmla="*/ 1825462 w 4481649"/>
                <a:gd name="connsiteY57" fmla="*/ 3496428 h 3774194"/>
                <a:gd name="connsiteX58" fmla="*/ 1878238 w 4481649"/>
                <a:gd name="connsiteY58" fmla="*/ 3496167 h 3774194"/>
                <a:gd name="connsiteX59" fmla="*/ 1904671 w 4481649"/>
                <a:gd name="connsiteY59" fmla="*/ 3495907 h 3774194"/>
                <a:gd name="connsiteX60" fmla="*/ 1930149 w 4481649"/>
                <a:gd name="connsiteY60" fmla="*/ 3494782 h 3774194"/>
                <a:gd name="connsiteX61" fmla="*/ 1955541 w 4481649"/>
                <a:gd name="connsiteY61" fmla="*/ 3493482 h 3774194"/>
                <a:gd name="connsiteX62" fmla="*/ 1980846 w 4481649"/>
                <a:gd name="connsiteY62" fmla="*/ 3491401 h 3774194"/>
                <a:gd name="connsiteX63" fmla="*/ 2081199 w 4481649"/>
                <a:gd name="connsiteY63" fmla="*/ 3479010 h 3774194"/>
                <a:gd name="connsiteX64" fmla="*/ 2463462 w 4481649"/>
                <a:gd name="connsiteY64" fmla="*/ 3353524 h 3774194"/>
                <a:gd name="connsiteX65" fmla="*/ 2816606 w 4481649"/>
                <a:gd name="connsiteY65" fmla="*/ 3133490 h 3774194"/>
                <a:gd name="connsiteX66" fmla="*/ 2902227 w 4481649"/>
                <a:gd name="connsiteY66" fmla="*/ 3068842 h 3774194"/>
                <a:gd name="connsiteX67" fmla="*/ 2987849 w 4481649"/>
                <a:gd name="connsiteY67" fmla="*/ 3002026 h 3774194"/>
                <a:gd name="connsiteX68" fmla="*/ 3161258 w 4481649"/>
                <a:gd name="connsiteY68" fmla="*/ 2863368 h 3774194"/>
                <a:gd name="connsiteX69" fmla="*/ 3517696 w 4481649"/>
                <a:gd name="connsiteY69" fmla="*/ 2594978 h 3774194"/>
                <a:gd name="connsiteX70" fmla="*/ 3849781 w 4481649"/>
                <a:gd name="connsiteY70" fmla="*/ 2328061 h 3774194"/>
                <a:gd name="connsiteX71" fmla="*/ 4115313 w 4481649"/>
                <a:gd name="connsiteY71" fmla="*/ 2022147 h 3774194"/>
                <a:gd name="connsiteX72" fmla="*/ 4205786 w 4481649"/>
                <a:gd name="connsiteY72" fmla="*/ 1844318 h 3774194"/>
                <a:gd name="connsiteX73" fmla="*/ 4260902 w 4481649"/>
                <a:gd name="connsiteY73" fmla="*/ 1650024 h 3774194"/>
                <a:gd name="connsiteX74" fmla="*/ 4276155 w 4481649"/>
                <a:gd name="connsiteY74" fmla="*/ 1548110 h 3774194"/>
                <a:gd name="connsiteX75" fmla="*/ 4278669 w 4481649"/>
                <a:gd name="connsiteY75" fmla="*/ 1522285 h 3774194"/>
                <a:gd name="connsiteX76" fmla="*/ 4280575 w 4481649"/>
                <a:gd name="connsiteY76" fmla="*/ 1495940 h 3774194"/>
                <a:gd name="connsiteX77" fmla="*/ 4283348 w 4481649"/>
                <a:gd name="connsiteY77" fmla="*/ 1441517 h 3774194"/>
                <a:gd name="connsiteX78" fmla="*/ 4278582 w 4481649"/>
                <a:gd name="connsiteY78" fmla="*/ 1223910 h 3774194"/>
                <a:gd name="connsiteX79" fmla="*/ 4247990 w 4481649"/>
                <a:gd name="connsiteY79" fmla="*/ 1008990 h 3774194"/>
                <a:gd name="connsiteX80" fmla="*/ 4196080 w 4481649"/>
                <a:gd name="connsiteY80" fmla="*/ 799270 h 3774194"/>
                <a:gd name="connsiteX81" fmla="*/ 4062015 w 4481649"/>
                <a:gd name="connsiteY81" fmla="*/ 392396 h 3774194"/>
                <a:gd name="connsiteX82" fmla="*/ 3970675 w 4481649"/>
                <a:gd name="connsiteY82" fmla="*/ 199228 h 3774194"/>
                <a:gd name="connsiteX83" fmla="*/ 3944070 w 4481649"/>
                <a:gd name="connsiteY83" fmla="*/ 152951 h 3774194"/>
                <a:gd name="connsiteX84" fmla="*/ 3916078 w 4481649"/>
                <a:gd name="connsiteY84" fmla="*/ 107540 h 3774194"/>
                <a:gd name="connsiteX85" fmla="*/ 3886439 w 4481649"/>
                <a:gd name="connsiteY85" fmla="*/ 63170 h 3774194"/>
                <a:gd name="connsiteX86" fmla="*/ 3855502 w 4481649"/>
                <a:gd name="connsiteY86" fmla="*/ 19753 h 3774194"/>
                <a:gd name="connsiteX87" fmla="*/ 143864 w 4481649"/>
                <a:gd name="connsiteY87" fmla="*/ 0 h 3774194"/>
                <a:gd name="connsiteX88" fmla="*/ 437641 w 4481649"/>
                <a:gd name="connsiteY88" fmla="*/ 0 h 3774194"/>
                <a:gd name="connsiteX89" fmla="*/ 429955 w 4481649"/>
                <a:gd name="connsiteY89" fmla="*/ 6407 h 3774194"/>
                <a:gd name="connsiteX90" fmla="*/ 137300 w 4481649"/>
                <a:gd name="connsiteY90" fmla="*/ 320554 h 3774194"/>
                <a:gd name="connsiteX91" fmla="*/ 12931 w 4481649"/>
                <a:gd name="connsiteY91" fmla="*/ 495447 h 3774194"/>
                <a:gd name="connsiteX92" fmla="*/ 0 w 4481649"/>
                <a:gd name="connsiteY92" fmla="*/ 517906 h 3774194"/>
                <a:gd name="connsiteX93" fmla="*/ 0 w 4481649"/>
                <a:gd name="connsiteY93" fmla="*/ 176135 h 3774194"/>
                <a:gd name="connsiteX94" fmla="*/ 125001 w 4481649"/>
                <a:gd name="connsiteY94" fmla="*/ 19820 h 377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481649" h="3774194">
                  <a:moveTo>
                    <a:pt x="3838758" y="0"/>
                  </a:moveTo>
                  <a:lnTo>
                    <a:pt x="4072279" y="0"/>
                  </a:lnTo>
                  <a:lnTo>
                    <a:pt x="4075362" y="4673"/>
                  </a:lnTo>
                  <a:cubicBezTo>
                    <a:pt x="4085761" y="21140"/>
                    <a:pt x="4096420" y="37518"/>
                    <a:pt x="4106646" y="54070"/>
                  </a:cubicBezTo>
                  <a:lnTo>
                    <a:pt x="4136804" y="104160"/>
                  </a:lnTo>
                  <a:cubicBezTo>
                    <a:pt x="4176234" y="171410"/>
                    <a:pt x="4213413" y="239959"/>
                    <a:pt x="4246950" y="310241"/>
                  </a:cubicBezTo>
                  <a:cubicBezTo>
                    <a:pt x="4314200" y="450805"/>
                    <a:pt x="4366023" y="598737"/>
                    <a:pt x="4397741" y="750480"/>
                  </a:cubicBezTo>
                  <a:cubicBezTo>
                    <a:pt x="4413514" y="826396"/>
                    <a:pt x="4424520" y="902917"/>
                    <a:pt x="4433098" y="979526"/>
                  </a:cubicBezTo>
                  <a:cubicBezTo>
                    <a:pt x="4441851" y="1056048"/>
                    <a:pt x="4448872" y="1132484"/>
                    <a:pt x="4456064" y="1208745"/>
                  </a:cubicBezTo>
                  <a:cubicBezTo>
                    <a:pt x="4462910" y="1285094"/>
                    <a:pt x="4468976" y="1361442"/>
                    <a:pt x="4474350" y="1437964"/>
                  </a:cubicBezTo>
                  <a:lnTo>
                    <a:pt x="4478075" y="1495420"/>
                  </a:lnTo>
                  <a:cubicBezTo>
                    <a:pt x="4478769" y="1504867"/>
                    <a:pt x="4479203" y="1515005"/>
                    <a:pt x="4479722" y="1524971"/>
                  </a:cubicBezTo>
                  <a:cubicBezTo>
                    <a:pt x="4480243" y="1534938"/>
                    <a:pt x="4480762" y="1544991"/>
                    <a:pt x="4480936" y="1555043"/>
                  </a:cubicBezTo>
                  <a:cubicBezTo>
                    <a:pt x="4482236" y="1595167"/>
                    <a:pt x="4481802" y="1635638"/>
                    <a:pt x="4479288" y="1676195"/>
                  </a:cubicBezTo>
                  <a:cubicBezTo>
                    <a:pt x="4469929" y="1838512"/>
                    <a:pt x="4426339" y="2002042"/>
                    <a:pt x="4355883" y="2152052"/>
                  </a:cubicBezTo>
                  <a:cubicBezTo>
                    <a:pt x="4285601" y="2302496"/>
                    <a:pt x="4188714" y="2437514"/>
                    <a:pt x="4081600" y="2556153"/>
                  </a:cubicBezTo>
                  <a:cubicBezTo>
                    <a:pt x="4028043" y="2615690"/>
                    <a:pt x="3971801" y="2671500"/>
                    <a:pt x="3914431" y="2724623"/>
                  </a:cubicBezTo>
                  <a:cubicBezTo>
                    <a:pt x="3857061" y="2777747"/>
                    <a:pt x="3798911" y="2828876"/>
                    <a:pt x="3740156" y="2877753"/>
                  </a:cubicBezTo>
                  <a:cubicBezTo>
                    <a:pt x="3622902" y="2975940"/>
                    <a:pt x="3503050" y="3065461"/>
                    <a:pt x="3386143" y="3153683"/>
                  </a:cubicBezTo>
                  <a:lnTo>
                    <a:pt x="3297056" y="3221018"/>
                  </a:lnTo>
                  <a:cubicBezTo>
                    <a:pt x="3266898" y="3243636"/>
                    <a:pt x="3236480" y="3266429"/>
                    <a:pt x="3205542" y="3288787"/>
                  </a:cubicBezTo>
                  <a:cubicBezTo>
                    <a:pt x="3174691" y="3311233"/>
                    <a:pt x="3143492" y="3333591"/>
                    <a:pt x="3111775" y="3355690"/>
                  </a:cubicBezTo>
                  <a:cubicBezTo>
                    <a:pt x="3079970" y="3377615"/>
                    <a:pt x="3047905" y="3399367"/>
                    <a:pt x="3015060" y="3420685"/>
                  </a:cubicBezTo>
                  <a:cubicBezTo>
                    <a:pt x="2949718" y="3463410"/>
                    <a:pt x="2882296" y="3504834"/>
                    <a:pt x="2812014" y="3542705"/>
                  </a:cubicBezTo>
                  <a:cubicBezTo>
                    <a:pt x="2741818" y="3580750"/>
                    <a:pt x="2669196" y="3616108"/>
                    <a:pt x="2593627" y="3646439"/>
                  </a:cubicBezTo>
                  <a:cubicBezTo>
                    <a:pt x="2443183" y="3707968"/>
                    <a:pt x="2281560" y="3749478"/>
                    <a:pt x="2118377" y="3765771"/>
                  </a:cubicBezTo>
                  <a:cubicBezTo>
                    <a:pt x="2077559" y="3769671"/>
                    <a:pt x="2036742" y="3772618"/>
                    <a:pt x="1996011" y="3773484"/>
                  </a:cubicBezTo>
                  <a:lnTo>
                    <a:pt x="1965420" y="3774177"/>
                  </a:lnTo>
                  <a:cubicBezTo>
                    <a:pt x="1955280" y="3774264"/>
                    <a:pt x="1945054" y="3774003"/>
                    <a:pt x="1934915" y="3774003"/>
                  </a:cubicBezTo>
                  <a:lnTo>
                    <a:pt x="1904497" y="3773658"/>
                  </a:lnTo>
                  <a:lnTo>
                    <a:pt x="1874945" y="3772531"/>
                  </a:lnTo>
                  <a:cubicBezTo>
                    <a:pt x="1796257" y="3770017"/>
                    <a:pt x="1717395" y="3763778"/>
                    <a:pt x="1638881" y="3753725"/>
                  </a:cubicBezTo>
                  <a:cubicBezTo>
                    <a:pt x="1560279" y="3744192"/>
                    <a:pt x="1481850" y="3730500"/>
                    <a:pt x="1404288" y="3712301"/>
                  </a:cubicBezTo>
                  <a:cubicBezTo>
                    <a:pt x="1326813" y="3693928"/>
                    <a:pt x="1249944" y="3672177"/>
                    <a:pt x="1173856" y="3647392"/>
                  </a:cubicBezTo>
                  <a:cubicBezTo>
                    <a:pt x="1021938" y="3597388"/>
                    <a:pt x="871755" y="3535165"/>
                    <a:pt x="732751" y="3452230"/>
                  </a:cubicBezTo>
                  <a:cubicBezTo>
                    <a:pt x="593659" y="3369470"/>
                    <a:pt x="469474" y="3264522"/>
                    <a:pt x="360973" y="3148396"/>
                  </a:cubicBezTo>
                  <a:cubicBezTo>
                    <a:pt x="306463" y="3090420"/>
                    <a:pt x="256893" y="3028718"/>
                    <a:pt x="210269" y="2965542"/>
                  </a:cubicBezTo>
                  <a:cubicBezTo>
                    <a:pt x="163905" y="2902105"/>
                    <a:pt x="119795" y="2837716"/>
                    <a:pt x="78631" y="2771940"/>
                  </a:cubicBezTo>
                  <a:cubicBezTo>
                    <a:pt x="68059" y="2755648"/>
                    <a:pt x="58093" y="2739095"/>
                    <a:pt x="47866" y="2722630"/>
                  </a:cubicBezTo>
                  <a:lnTo>
                    <a:pt x="18488" y="2674792"/>
                  </a:lnTo>
                  <a:lnTo>
                    <a:pt x="0" y="2645223"/>
                  </a:lnTo>
                  <a:lnTo>
                    <a:pt x="0" y="2227021"/>
                  </a:lnTo>
                  <a:lnTo>
                    <a:pt x="25421" y="2260119"/>
                  </a:lnTo>
                  <a:cubicBezTo>
                    <a:pt x="71871" y="2316968"/>
                    <a:pt x="120401" y="2373818"/>
                    <a:pt x="167979" y="2432922"/>
                  </a:cubicBezTo>
                  <a:cubicBezTo>
                    <a:pt x="191810" y="2462385"/>
                    <a:pt x="215382" y="2492545"/>
                    <a:pt x="238868" y="2523135"/>
                  </a:cubicBezTo>
                  <a:lnTo>
                    <a:pt x="272926" y="2567420"/>
                  </a:lnTo>
                  <a:cubicBezTo>
                    <a:pt x="284104" y="2581545"/>
                    <a:pt x="294765" y="2596017"/>
                    <a:pt x="306290" y="2609797"/>
                  </a:cubicBezTo>
                  <a:cubicBezTo>
                    <a:pt x="396245" y="2721936"/>
                    <a:pt x="493826" y="2825149"/>
                    <a:pt x="592966" y="2922991"/>
                  </a:cubicBezTo>
                  <a:cubicBezTo>
                    <a:pt x="642796" y="2971695"/>
                    <a:pt x="693493" y="3018751"/>
                    <a:pt x="745402" y="3063902"/>
                  </a:cubicBezTo>
                  <a:cubicBezTo>
                    <a:pt x="797312" y="3109052"/>
                    <a:pt x="850176" y="3152729"/>
                    <a:pt x="905033" y="3193806"/>
                  </a:cubicBezTo>
                  <a:cubicBezTo>
                    <a:pt x="1014313" y="3276135"/>
                    <a:pt x="1132171" y="3349710"/>
                    <a:pt x="1261644" y="3399280"/>
                  </a:cubicBezTo>
                  <a:cubicBezTo>
                    <a:pt x="1326206" y="3424066"/>
                    <a:pt x="1393108" y="3443044"/>
                    <a:pt x="1461138" y="3457343"/>
                  </a:cubicBezTo>
                  <a:cubicBezTo>
                    <a:pt x="1478210" y="3460723"/>
                    <a:pt x="1495109" y="3464623"/>
                    <a:pt x="1512268" y="3467570"/>
                  </a:cubicBezTo>
                  <a:lnTo>
                    <a:pt x="1563832" y="3476149"/>
                  </a:lnTo>
                  <a:cubicBezTo>
                    <a:pt x="1598409" y="3480742"/>
                    <a:pt x="1632988" y="3485595"/>
                    <a:pt x="1667912" y="3488455"/>
                  </a:cubicBezTo>
                  <a:cubicBezTo>
                    <a:pt x="1685330" y="3490101"/>
                    <a:pt x="1702749" y="3491661"/>
                    <a:pt x="1720255" y="3492441"/>
                  </a:cubicBezTo>
                  <a:cubicBezTo>
                    <a:pt x="1737760" y="3493309"/>
                    <a:pt x="1755180" y="3494695"/>
                    <a:pt x="1772771" y="3495215"/>
                  </a:cubicBezTo>
                  <a:lnTo>
                    <a:pt x="1825462" y="3496428"/>
                  </a:lnTo>
                  <a:cubicBezTo>
                    <a:pt x="1842968" y="3496862"/>
                    <a:pt x="1860646" y="3496254"/>
                    <a:pt x="1878238" y="3496167"/>
                  </a:cubicBezTo>
                  <a:lnTo>
                    <a:pt x="1904671" y="3495907"/>
                  </a:lnTo>
                  <a:cubicBezTo>
                    <a:pt x="1913250" y="3495648"/>
                    <a:pt x="1921656" y="3495128"/>
                    <a:pt x="1930149" y="3494782"/>
                  </a:cubicBezTo>
                  <a:cubicBezTo>
                    <a:pt x="1938642" y="3494348"/>
                    <a:pt x="1947135" y="3494088"/>
                    <a:pt x="1955541" y="3493482"/>
                  </a:cubicBezTo>
                  <a:lnTo>
                    <a:pt x="1980846" y="3491401"/>
                  </a:lnTo>
                  <a:cubicBezTo>
                    <a:pt x="2014556" y="3488716"/>
                    <a:pt x="2048009" y="3484208"/>
                    <a:pt x="2081199" y="3479010"/>
                  </a:cubicBezTo>
                  <a:cubicBezTo>
                    <a:pt x="2214051" y="3456996"/>
                    <a:pt x="2341789" y="3413926"/>
                    <a:pt x="2463462" y="3353524"/>
                  </a:cubicBezTo>
                  <a:cubicBezTo>
                    <a:pt x="2585568" y="3293814"/>
                    <a:pt x="2701781" y="3217378"/>
                    <a:pt x="2816606" y="3133490"/>
                  </a:cubicBezTo>
                  <a:cubicBezTo>
                    <a:pt x="2845291" y="3112605"/>
                    <a:pt x="2873803" y="3090853"/>
                    <a:pt x="2902227" y="3068842"/>
                  </a:cubicBezTo>
                  <a:cubicBezTo>
                    <a:pt x="2930826" y="3046917"/>
                    <a:pt x="2959337" y="3024644"/>
                    <a:pt x="2987849" y="3002026"/>
                  </a:cubicBezTo>
                  <a:lnTo>
                    <a:pt x="3161258" y="2863368"/>
                  </a:lnTo>
                  <a:cubicBezTo>
                    <a:pt x="3280244" y="2768994"/>
                    <a:pt x="3400357" y="2681119"/>
                    <a:pt x="3517696" y="2594978"/>
                  </a:cubicBezTo>
                  <a:cubicBezTo>
                    <a:pt x="3634949" y="2508836"/>
                    <a:pt x="3747781" y="2421829"/>
                    <a:pt x="3849781" y="2328061"/>
                  </a:cubicBezTo>
                  <a:cubicBezTo>
                    <a:pt x="3951782" y="2234467"/>
                    <a:pt x="4043903" y="2134719"/>
                    <a:pt x="4115313" y="2022147"/>
                  </a:cubicBezTo>
                  <a:cubicBezTo>
                    <a:pt x="4151016" y="1965904"/>
                    <a:pt x="4181521" y="1906627"/>
                    <a:pt x="4205786" y="1844318"/>
                  </a:cubicBezTo>
                  <a:cubicBezTo>
                    <a:pt x="4230225" y="1782095"/>
                    <a:pt x="4247817" y="1716926"/>
                    <a:pt x="4260902" y="1650024"/>
                  </a:cubicBezTo>
                  <a:cubicBezTo>
                    <a:pt x="4267402" y="1616572"/>
                    <a:pt x="4272602" y="1582515"/>
                    <a:pt x="4276155" y="1548110"/>
                  </a:cubicBezTo>
                  <a:cubicBezTo>
                    <a:pt x="4277195" y="1539531"/>
                    <a:pt x="4277889" y="1530864"/>
                    <a:pt x="4278669" y="1522285"/>
                  </a:cubicBezTo>
                  <a:cubicBezTo>
                    <a:pt x="4279361" y="1513618"/>
                    <a:pt x="4280229" y="1505126"/>
                    <a:pt x="4280575" y="1495940"/>
                  </a:cubicBezTo>
                  <a:lnTo>
                    <a:pt x="4283348" y="1441517"/>
                  </a:lnTo>
                  <a:cubicBezTo>
                    <a:pt x="4285861" y="1368895"/>
                    <a:pt x="4284301" y="1296186"/>
                    <a:pt x="4278582" y="1223910"/>
                  </a:cubicBezTo>
                  <a:cubicBezTo>
                    <a:pt x="4273036" y="1151549"/>
                    <a:pt x="4262376" y="1079793"/>
                    <a:pt x="4247990" y="1008990"/>
                  </a:cubicBezTo>
                  <a:cubicBezTo>
                    <a:pt x="4233431" y="938189"/>
                    <a:pt x="4215232" y="868339"/>
                    <a:pt x="4196080" y="799270"/>
                  </a:cubicBezTo>
                  <a:cubicBezTo>
                    <a:pt x="4157862" y="661046"/>
                    <a:pt x="4115658" y="524642"/>
                    <a:pt x="4062015" y="392396"/>
                  </a:cubicBezTo>
                  <a:cubicBezTo>
                    <a:pt x="4035151" y="326360"/>
                    <a:pt x="4005165" y="261537"/>
                    <a:pt x="3970675" y="199228"/>
                  </a:cubicBezTo>
                  <a:cubicBezTo>
                    <a:pt x="3962269" y="183543"/>
                    <a:pt x="3952995" y="168290"/>
                    <a:pt x="3944070" y="152951"/>
                  </a:cubicBezTo>
                  <a:cubicBezTo>
                    <a:pt x="3934883" y="137699"/>
                    <a:pt x="3925350" y="122706"/>
                    <a:pt x="3916078" y="107540"/>
                  </a:cubicBezTo>
                  <a:lnTo>
                    <a:pt x="3886439" y="63170"/>
                  </a:lnTo>
                  <a:lnTo>
                    <a:pt x="3855502" y="19753"/>
                  </a:lnTo>
                  <a:close/>
                  <a:moveTo>
                    <a:pt x="143864" y="0"/>
                  </a:moveTo>
                  <a:lnTo>
                    <a:pt x="437641" y="0"/>
                  </a:lnTo>
                  <a:lnTo>
                    <a:pt x="429955" y="6407"/>
                  </a:lnTo>
                  <a:cubicBezTo>
                    <a:pt x="323796" y="102687"/>
                    <a:pt x="225436" y="207721"/>
                    <a:pt x="137300" y="320554"/>
                  </a:cubicBezTo>
                  <a:cubicBezTo>
                    <a:pt x="93146" y="376884"/>
                    <a:pt x="51592" y="435250"/>
                    <a:pt x="12931" y="495447"/>
                  </a:cubicBezTo>
                  <a:lnTo>
                    <a:pt x="0" y="517906"/>
                  </a:lnTo>
                  <a:lnTo>
                    <a:pt x="0" y="176135"/>
                  </a:lnTo>
                  <a:lnTo>
                    <a:pt x="125001" y="198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5A22C1F-1C9F-4DFC-AD2E-4BF0D7713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3491469 w 4452858"/>
                <a:gd name="connsiteY0" fmla="*/ 0 h 3729027"/>
                <a:gd name="connsiteX1" fmla="*/ 4038310 w 4452858"/>
                <a:gd name="connsiteY1" fmla="*/ 0 h 3729027"/>
                <a:gd name="connsiteX2" fmla="*/ 4126393 w 4452858"/>
                <a:gd name="connsiteY2" fmla="*/ 144253 h 3729027"/>
                <a:gd name="connsiteX3" fmla="*/ 4452858 w 4452858"/>
                <a:gd name="connsiteY3" fmla="*/ 1509806 h 3729027"/>
                <a:gd name="connsiteX4" fmla="*/ 3318809 w 4452858"/>
                <a:gd name="connsiteY4" fmla="*/ 3104286 h 3729027"/>
                <a:gd name="connsiteX5" fmla="*/ 1929716 w 4452858"/>
                <a:gd name="connsiteY5" fmla="*/ 3729027 h 3729027"/>
                <a:gd name="connsiteX6" fmla="*/ 92844 w 4452858"/>
                <a:gd name="connsiteY6" fmla="*/ 2672799 h 3729027"/>
                <a:gd name="connsiteX7" fmla="*/ 0 w 4452858"/>
                <a:gd name="connsiteY7" fmla="*/ 2540909 h 3729027"/>
                <a:gd name="connsiteX8" fmla="*/ 0 w 4452858"/>
                <a:gd name="connsiteY8" fmla="*/ 1684718 h 3729027"/>
                <a:gd name="connsiteX9" fmla="*/ 380 w 4452858"/>
                <a:gd name="connsiteY9" fmla="*/ 1686965 h 3729027"/>
                <a:gd name="connsiteX10" fmla="*/ 293898 w 4452858"/>
                <a:gd name="connsiteY10" fmla="*/ 2207948 h 3729027"/>
                <a:gd name="connsiteX11" fmla="*/ 451448 w 4452858"/>
                <a:gd name="connsiteY11" fmla="*/ 2429541 h 3729027"/>
                <a:gd name="connsiteX12" fmla="*/ 1929803 w 4452858"/>
                <a:gd name="connsiteY12" fmla="*/ 3295720 h 3729027"/>
                <a:gd name="connsiteX13" fmla="*/ 3052066 w 4452858"/>
                <a:gd name="connsiteY13" fmla="*/ 2762840 h 3729027"/>
                <a:gd name="connsiteX14" fmla="*/ 3188643 w 4452858"/>
                <a:gd name="connsiteY14" fmla="*/ 2657026 h 3729027"/>
                <a:gd name="connsiteX15" fmla="*/ 3809831 w 4452858"/>
                <a:gd name="connsiteY15" fmla="*/ 2103868 h 3729027"/>
                <a:gd name="connsiteX16" fmla="*/ 4019638 w 4452858"/>
                <a:gd name="connsiteY16" fmla="*/ 1509806 h 3729027"/>
                <a:gd name="connsiteX17" fmla="*/ 3548634 w 4452858"/>
                <a:gd name="connsiteY17" fmla="*/ 61263 h 3729027"/>
                <a:gd name="connsiteX18" fmla="*/ 185138 w 4452858"/>
                <a:gd name="connsiteY18" fmla="*/ 0 h 3729027"/>
                <a:gd name="connsiteX19" fmla="*/ 834013 w 4452858"/>
                <a:gd name="connsiteY19" fmla="*/ 0 h 3729027"/>
                <a:gd name="connsiteX20" fmla="*/ 691153 w 4452858"/>
                <a:gd name="connsiteY20" fmla="*/ 111873 h 3729027"/>
                <a:gd name="connsiteX21" fmla="*/ 170145 w 4452858"/>
                <a:gd name="connsiteY21" fmla="*/ 757933 h 3729027"/>
                <a:gd name="connsiteX22" fmla="*/ 28693 w 4452858"/>
                <a:gd name="connsiteY22" fmla="*/ 1128897 h 3729027"/>
                <a:gd name="connsiteX23" fmla="*/ 0 w 4452858"/>
                <a:gd name="connsiteY23" fmla="*/ 1281783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3491469" y="0"/>
                  </a:move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1684718"/>
                  </a:lnTo>
                  <a:lnTo>
                    <a:pt x="380" y="1686965"/>
                  </a:lnTo>
                  <a:cubicBezTo>
                    <a:pt x="38821" y="1851705"/>
                    <a:pt x="135502" y="1990731"/>
                    <a:pt x="293898" y="2207948"/>
                  </a:cubicBezTo>
                  <a:cubicBezTo>
                    <a:pt x="344854" y="2277797"/>
                    <a:pt x="397545" y="2350072"/>
                    <a:pt x="451448" y="2429541"/>
                  </a:cubicBezTo>
                  <a:cubicBezTo>
                    <a:pt x="863349" y="3036689"/>
                    <a:pt x="1305494" y="3295720"/>
                    <a:pt x="1929803" y="3295720"/>
                  </a:cubicBezTo>
                  <a:cubicBezTo>
                    <a:pt x="2339537" y="3295720"/>
                    <a:pt x="2640164" y="3084700"/>
                    <a:pt x="3052066" y="2762840"/>
                  </a:cubicBezTo>
                  <a:cubicBezTo>
                    <a:pt x="3098083" y="2726876"/>
                    <a:pt x="3144100" y="2691345"/>
                    <a:pt x="3188643" y="2657026"/>
                  </a:cubicBezTo>
                  <a:cubicBezTo>
                    <a:pt x="3430081" y="2470792"/>
                    <a:pt x="3658087" y="2294870"/>
                    <a:pt x="3809831" y="2103868"/>
                  </a:cubicBezTo>
                  <a:cubicBezTo>
                    <a:pt x="3954901" y="1921273"/>
                    <a:pt x="4019638" y="1738071"/>
                    <a:pt x="4019638" y="1509806"/>
                  </a:cubicBezTo>
                  <a:cubicBezTo>
                    <a:pt x="4019638" y="937667"/>
                    <a:pt x="3852382" y="423246"/>
                    <a:pt x="3548634" y="61263"/>
                  </a:cubicBezTo>
                  <a:close/>
                  <a:moveTo>
                    <a:pt x="185138" y="0"/>
                  </a:moveTo>
                  <a:lnTo>
                    <a:pt x="834013" y="0"/>
                  </a:lnTo>
                  <a:lnTo>
                    <a:pt x="691153" y="111873"/>
                  </a:lnTo>
                  <a:cubicBezTo>
                    <a:pt x="468086" y="302962"/>
                    <a:pt x="292771" y="520394"/>
                    <a:pt x="170145" y="757933"/>
                  </a:cubicBezTo>
                  <a:cubicBezTo>
                    <a:pt x="107489" y="879345"/>
                    <a:pt x="60259" y="1003292"/>
                    <a:pt x="28693" y="1128897"/>
                  </a:cubicBezTo>
                  <a:lnTo>
                    <a:pt x="0" y="1281783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4BBFF0F-32AB-4101-8F9E-5FB2BDAD4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185138 w 4452858"/>
                <a:gd name="connsiteY0" fmla="*/ 0 h 3729027"/>
                <a:gd name="connsiteX1" fmla="*/ 986505 w 4452858"/>
                <a:gd name="connsiteY1" fmla="*/ 0 h 3729027"/>
                <a:gd name="connsiteX2" fmla="*/ 913397 w 4452858"/>
                <a:gd name="connsiteY2" fmla="*/ 47750 h 3729027"/>
                <a:gd name="connsiteX3" fmla="*/ 747482 w 4452858"/>
                <a:gd name="connsiteY3" fmla="*/ 177649 h 3729027"/>
                <a:gd name="connsiteX4" fmla="*/ 247101 w 4452858"/>
                <a:gd name="connsiteY4" fmla="*/ 797624 h 3729027"/>
                <a:gd name="connsiteX5" fmla="*/ 67798 w 4452858"/>
                <a:gd name="connsiteY5" fmla="*/ 1509806 h 3729027"/>
                <a:gd name="connsiteX6" fmla="*/ 363833 w 4452858"/>
                <a:gd name="connsiteY6" fmla="*/ 2156904 h 3729027"/>
                <a:gd name="connsiteX7" fmla="*/ 523117 w 4452858"/>
                <a:gd name="connsiteY7" fmla="*/ 2380924 h 3729027"/>
                <a:gd name="connsiteX8" fmla="*/ 1130785 w 4452858"/>
                <a:gd name="connsiteY8" fmla="*/ 3001246 h 3729027"/>
                <a:gd name="connsiteX9" fmla="*/ 1929716 w 4452858"/>
                <a:gd name="connsiteY9" fmla="*/ 3209058 h 3729027"/>
                <a:gd name="connsiteX10" fmla="*/ 2443616 w 4452858"/>
                <a:gd name="connsiteY10" fmla="*/ 3076727 h 3729027"/>
                <a:gd name="connsiteX11" fmla="*/ 2998596 w 4452858"/>
                <a:gd name="connsiteY11" fmla="*/ 2694637 h 3729027"/>
                <a:gd name="connsiteX12" fmla="*/ 3135607 w 4452858"/>
                <a:gd name="connsiteY12" fmla="*/ 2588478 h 3729027"/>
                <a:gd name="connsiteX13" fmla="*/ 3741889 w 4452858"/>
                <a:gd name="connsiteY13" fmla="*/ 2049965 h 3729027"/>
                <a:gd name="connsiteX14" fmla="*/ 3932891 w 4452858"/>
                <a:gd name="connsiteY14" fmla="*/ 1509806 h 3729027"/>
                <a:gd name="connsiteX15" fmla="*/ 3482165 w 4452858"/>
                <a:gd name="connsiteY15" fmla="*/ 116986 h 3729027"/>
                <a:gd name="connsiteX16" fmla="*/ 3373043 w 4452858"/>
                <a:gd name="connsiteY16" fmla="*/ 0 h 3729027"/>
                <a:gd name="connsiteX17" fmla="*/ 4038310 w 4452858"/>
                <a:gd name="connsiteY17" fmla="*/ 0 h 3729027"/>
                <a:gd name="connsiteX18" fmla="*/ 4126393 w 4452858"/>
                <a:gd name="connsiteY18" fmla="*/ 144253 h 3729027"/>
                <a:gd name="connsiteX19" fmla="*/ 4452858 w 4452858"/>
                <a:gd name="connsiteY19" fmla="*/ 1509806 h 3729027"/>
                <a:gd name="connsiteX20" fmla="*/ 3318809 w 4452858"/>
                <a:gd name="connsiteY20" fmla="*/ 3104286 h 3729027"/>
                <a:gd name="connsiteX21" fmla="*/ 1929716 w 4452858"/>
                <a:gd name="connsiteY21" fmla="*/ 3729027 h 3729027"/>
                <a:gd name="connsiteX22" fmla="*/ 92844 w 4452858"/>
                <a:gd name="connsiteY22" fmla="*/ 2672799 h 3729027"/>
                <a:gd name="connsiteX23" fmla="*/ 0 w 4452858"/>
                <a:gd name="connsiteY23" fmla="*/ 2540909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185138" y="0"/>
                  </a:moveTo>
                  <a:lnTo>
                    <a:pt x="986505" y="0"/>
                  </a:lnTo>
                  <a:lnTo>
                    <a:pt x="913397" y="47750"/>
                  </a:lnTo>
                  <a:cubicBezTo>
                    <a:pt x="855880" y="88897"/>
                    <a:pt x="800433" y="132282"/>
                    <a:pt x="747482" y="177649"/>
                  </a:cubicBezTo>
                  <a:cubicBezTo>
                    <a:pt x="535943" y="358858"/>
                    <a:pt x="362967" y="573258"/>
                    <a:pt x="247101" y="797624"/>
                  </a:cubicBezTo>
                  <a:cubicBezTo>
                    <a:pt x="128115" y="1028056"/>
                    <a:pt x="67798" y="1267673"/>
                    <a:pt x="67798" y="1509806"/>
                  </a:cubicBezTo>
                  <a:cubicBezTo>
                    <a:pt x="67798" y="1741191"/>
                    <a:pt x="158533" y="1875430"/>
                    <a:pt x="363833" y="2156904"/>
                  </a:cubicBezTo>
                  <a:cubicBezTo>
                    <a:pt x="415223" y="2227360"/>
                    <a:pt x="468346" y="2300242"/>
                    <a:pt x="523117" y="2380924"/>
                  </a:cubicBezTo>
                  <a:cubicBezTo>
                    <a:pt x="716804" y="2666387"/>
                    <a:pt x="915519" y="2869346"/>
                    <a:pt x="1130785" y="3001246"/>
                  </a:cubicBezTo>
                  <a:cubicBezTo>
                    <a:pt x="1358964" y="3141116"/>
                    <a:pt x="1620335" y="3209058"/>
                    <a:pt x="1929716" y="3209058"/>
                  </a:cubicBezTo>
                  <a:cubicBezTo>
                    <a:pt x="2105291" y="3209058"/>
                    <a:pt x="2268560" y="3167028"/>
                    <a:pt x="2443616" y="3076727"/>
                  </a:cubicBezTo>
                  <a:cubicBezTo>
                    <a:pt x="2623352" y="2984000"/>
                    <a:pt x="2801267" y="2848808"/>
                    <a:pt x="2998596" y="2694637"/>
                  </a:cubicBezTo>
                  <a:cubicBezTo>
                    <a:pt x="3044873" y="2658500"/>
                    <a:pt x="3090975" y="2622883"/>
                    <a:pt x="3135607" y="2588478"/>
                  </a:cubicBezTo>
                  <a:cubicBezTo>
                    <a:pt x="3372711" y="2405536"/>
                    <a:pt x="3596645" y="2232733"/>
                    <a:pt x="3741889" y="2049965"/>
                  </a:cubicBezTo>
                  <a:cubicBezTo>
                    <a:pt x="3875781" y="1881496"/>
                    <a:pt x="3932891" y="1719959"/>
                    <a:pt x="3932891" y="1509806"/>
                  </a:cubicBezTo>
                  <a:cubicBezTo>
                    <a:pt x="3932891" y="958034"/>
                    <a:pt x="3772827" y="463371"/>
                    <a:pt x="3482165" y="116986"/>
                  </a:cubicBezTo>
                  <a:lnTo>
                    <a:pt x="3373043" y="0"/>
                  </a:ln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43" name="Freeform: Shape 42">
              <a:extLst>
                <a:ext uri="{FF2B5EF4-FFF2-40B4-BE49-F238E27FC236}">
                  <a16:creationId xmlns:a16="http://schemas.microsoft.com/office/drawing/2014/main" id="{3F8E6D8D-90E6-4613-AA16-1E08EDD2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656944" cy="4026189"/>
            </a:xfrm>
            <a:custGeom>
              <a:avLst/>
              <a:gdLst>
                <a:gd name="connsiteX0" fmla="*/ 1945140 w 4656944"/>
                <a:gd name="connsiteY0" fmla="*/ 3991264 h 4026189"/>
                <a:gd name="connsiteX1" fmla="*/ 1959526 w 4656944"/>
                <a:gd name="connsiteY1" fmla="*/ 3991438 h 4026189"/>
                <a:gd name="connsiteX2" fmla="*/ 1972179 w 4656944"/>
                <a:gd name="connsiteY2" fmla="*/ 3991351 h 4026189"/>
                <a:gd name="connsiteX3" fmla="*/ 1945140 w 4656944"/>
                <a:gd name="connsiteY3" fmla="*/ 3991264 h 4026189"/>
                <a:gd name="connsiteX4" fmla="*/ 3966403 w 4656944"/>
                <a:gd name="connsiteY4" fmla="*/ 0 h 4026189"/>
                <a:gd name="connsiteX5" fmla="*/ 4231031 w 4656944"/>
                <a:gd name="connsiteY5" fmla="*/ 0 h 4026189"/>
                <a:gd name="connsiteX6" fmla="*/ 4309866 w 4656944"/>
                <a:gd name="connsiteY6" fmla="*/ 126953 h 4026189"/>
                <a:gd name="connsiteX7" fmla="*/ 4656944 w 4656944"/>
                <a:gd name="connsiteY7" fmla="*/ 1425485 h 4026189"/>
                <a:gd name="connsiteX8" fmla="*/ 4452596 w 4656944"/>
                <a:gd name="connsiteY8" fmla="*/ 2437688 h 4026189"/>
                <a:gd name="connsiteX9" fmla="*/ 3895452 w 4656944"/>
                <a:gd name="connsiteY9" fmla="*/ 3264090 h 4026189"/>
                <a:gd name="connsiteX10" fmla="*/ 3069051 w 4656944"/>
                <a:gd name="connsiteY10" fmla="*/ 3821235 h 4026189"/>
                <a:gd name="connsiteX11" fmla="*/ 2057107 w 4656944"/>
                <a:gd name="connsiteY11" fmla="*/ 4025583 h 4026189"/>
                <a:gd name="connsiteX12" fmla="*/ 2036916 w 4656944"/>
                <a:gd name="connsiteY12" fmla="*/ 4025322 h 4026189"/>
                <a:gd name="connsiteX13" fmla="*/ 2027036 w 4656944"/>
                <a:gd name="connsiteY13" fmla="*/ 4025149 h 4026189"/>
                <a:gd name="connsiteX14" fmla="*/ 2005458 w 4656944"/>
                <a:gd name="connsiteY14" fmla="*/ 4025928 h 4026189"/>
                <a:gd name="connsiteX15" fmla="*/ 2004937 w 4656944"/>
                <a:gd name="connsiteY15" fmla="*/ 4025928 h 4026189"/>
                <a:gd name="connsiteX16" fmla="*/ 2004418 w 4656944"/>
                <a:gd name="connsiteY16" fmla="*/ 4025928 h 4026189"/>
                <a:gd name="connsiteX17" fmla="*/ 1972700 w 4656944"/>
                <a:gd name="connsiteY17" fmla="*/ 4026102 h 4026189"/>
                <a:gd name="connsiteX18" fmla="*/ 1959526 w 4656944"/>
                <a:gd name="connsiteY18" fmla="*/ 4026189 h 4026189"/>
                <a:gd name="connsiteX19" fmla="*/ 1919922 w 4656944"/>
                <a:gd name="connsiteY19" fmla="*/ 4025583 h 4026189"/>
                <a:gd name="connsiteX20" fmla="*/ 1908656 w 4656944"/>
                <a:gd name="connsiteY20" fmla="*/ 4025322 h 4026189"/>
                <a:gd name="connsiteX21" fmla="*/ 1799030 w 4656944"/>
                <a:gd name="connsiteY21" fmla="*/ 4020902 h 4026189"/>
                <a:gd name="connsiteX22" fmla="*/ 1782305 w 4656944"/>
                <a:gd name="connsiteY22" fmla="*/ 4020036 h 4026189"/>
                <a:gd name="connsiteX23" fmla="*/ 1781784 w 4656944"/>
                <a:gd name="connsiteY23" fmla="*/ 4020036 h 4026189"/>
                <a:gd name="connsiteX24" fmla="*/ 1781265 w 4656944"/>
                <a:gd name="connsiteY24" fmla="*/ 4019949 h 4026189"/>
                <a:gd name="connsiteX25" fmla="*/ 1765839 w 4656944"/>
                <a:gd name="connsiteY25" fmla="*/ 4018649 h 4026189"/>
                <a:gd name="connsiteX26" fmla="*/ 1655000 w 4656944"/>
                <a:gd name="connsiteY26" fmla="*/ 4007816 h 4026189"/>
                <a:gd name="connsiteX27" fmla="*/ 1402382 w 4656944"/>
                <a:gd name="connsiteY27" fmla="*/ 3964573 h 4026189"/>
                <a:gd name="connsiteX28" fmla="*/ 1154617 w 4656944"/>
                <a:gd name="connsiteY28" fmla="*/ 3889696 h 4026189"/>
                <a:gd name="connsiteX29" fmla="*/ 918639 w 4656944"/>
                <a:gd name="connsiteY29" fmla="*/ 3780850 h 4026189"/>
                <a:gd name="connsiteX30" fmla="*/ 741589 w 4656944"/>
                <a:gd name="connsiteY30" fmla="*/ 3668278 h 4026189"/>
                <a:gd name="connsiteX31" fmla="*/ 103549 w 4656944"/>
                <a:gd name="connsiteY31" fmla="*/ 3140728 h 4026189"/>
                <a:gd name="connsiteX32" fmla="*/ 0 w 4656944"/>
                <a:gd name="connsiteY32" fmla="*/ 3015106 h 4026189"/>
                <a:gd name="connsiteX33" fmla="*/ 0 w 4656944"/>
                <a:gd name="connsiteY33" fmla="*/ 2484097 h 4026189"/>
                <a:gd name="connsiteX34" fmla="*/ 17188 w 4656944"/>
                <a:gd name="connsiteY34" fmla="*/ 2506324 h 4026189"/>
                <a:gd name="connsiteX35" fmla="*/ 75252 w 4656944"/>
                <a:gd name="connsiteY35" fmla="*/ 2580765 h 4026189"/>
                <a:gd name="connsiteX36" fmla="*/ 148653 w 4656944"/>
                <a:gd name="connsiteY36" fmla="*/ 2676699 h 4026189"/>
                <a:gd name="connsiteX37" fmla="*/ 186177 w 4656944"/>
                <a:gd name="connsiteY37" fmla="*/ 2727656 h 4026189"/>
                <a:gd name="connsiteX38" fmla="*/ 219802 w 4656944"/>
                <a:gd name="connsiteY38" fmla="*/ 2773414 h 4026189"/>
                <a:gd name="connsiteX39" fmla="*/ 219975 w 4656944"/>
                <a:gd name="connsiteY39" fmla="*/ 2773586 h 4026189"/>
                <a:gd name="connsiteX40" fmla="*/ 220149 w 4656944"/>
                <a:gd name="connsiteY40" fmla="*/ 2773760 h 4026189"/>
                <a:gd name="connsiteX41" fmla="*/ 278992 w 4656944"/>
                <a:gd name="connsiteY41" fmla="*/ 2851322 h 4026189"/>
                <a:gd name="connsiteX42" fmla="*/ 290344 w 4656944"/>
                <a:gd name="connsiteY42" fmla="*/ 2865967 h 4026189"/>
                <a:gd name="connsiteX43" fmla="*/ 296065 w 4656944"/>
                <a:gd name="connsiteY43" fmla="*/ 2873075 h 4026189"/>
                <a:gd name="connsiteX44" fmla="*/ 363834 w 4656944"/>
                <a:gd name="connsiteY44" fmla="*/ 2955229 h 4026189"/>
                <a:gd name="connsiteX45" fmla="*/ 519304 w 4656944"/>
                <a:gd name="connsiteY45" fmla="*/ 3123178 h 4026189"/>
                <a:gd name="connsiteX46" fmla="*/ 867075 w 4656944"/>
                <a:gd name="connsiteY46" fmla="*/ 3402488 h 4026189"/>
                <a:gd name="connsiteX47" fmla="*/ 1058596 w 4656944"/>
                <a:gd name="connsiteY47" fmla="*/ 3507088 h 4026189"/>
                <a:gd name="connsiteX48" fmla="*/ 1058770 w 4656944"/>
                <a:gd name="connsiteY48" fmla="*/ 3507175 h 4026189"/>
                <a:gd name="connsiteX49" fmla="*/ 1058943 w 4656944"/>
                <a:gd name="connsiteY49" fmla="*/ 3507262 h 4026189"/>
                <a:gd name="connsiteX50" fmla="*/ 1261123 w 4656944"/>
                <a:gd name="connsiteY50" fmla="*/ 3586297 h 4026189"/>
                <a:gd name="connsiteX51" fmla="*/ 1472230 w 4656944"/>
                <a:gd name="connsiteY51" fmla="*/ 3640980 h 4026189"/>
                <a:gd name="connsiteX52" fmla="*/ 1579344 w 4656944"/>
                <a:gd name="connsiteY52" fmla="*/ 3659005 h 4026189"/>
                <a:gd name="connsiteX53" fmla="*/ 1686890 w 4656944"/>
                <a:gd name="connsiteY53" fmla="*/ 3671225 h 4026189"/>
                <a:gd name="connsiteX54" fmla="*/ 1909524 w 4656944"/>
                <a:gd name="connsiteY54" fmla="*/ 3680931 h 4026189"/>
                <a:gd name="connsiteX55" fmla="*/ 1920703 w 4656944"/>
                <a:gd name="connsiteY55" fmla="*/ 3680931 h 4026189"/>
                <a:gd name="connsiteX56" fmla="*/ 1935434 w 4656944"/>
                <a:gd name="connsiteY56" fmla="*/ 3681018 h 4026189"/>
                <a:gd name="connsiteX57" fmla="*/ 1964120 w 4656944"/>
                <a:gd name="connsiteY57" fmla="*/ 3680584 h 4026189"/>
                <a:gd name="connsiteX58" fmla="*/ 1964379 w 4656944"/>
                <a:gd name="connsiteY58" fmla="*/ 3680584 h 4026189"/>
                <a:gd name="connsiteX59" fmla="*/ 1964639 w 4656944"/>
                <a:gd name="connsiteY59" fmla="*/ 3680584 h 4026189"/>
                <a:gd name="connsiteX60" fmla="*/ 1991591 w 4656944"/>
                <a:gd name="connsiteY60" fmla="*/ 3679891 h 4026189"/>
                <a:gd name="connsiteX61" fmla="*/ 2018717 w 4656944"/>
                <a:gd name="connsiteY61" fmla="*/ 3678503 h 4026189"/>
                <a:gd name="connsiteX62" fmla="*/ 2124963 w 4656944"/>
                <a:gd name="connsiteY62" fmla="*/ 3669231 h 4026189"/>
                <a:gd name="connsiteX63" fmla="*/ 2535738 w 4656944"/>
                <a:gd name="connsiteY63" fmla="*/ 3558218 h 4026189"/>
                <a:gd name="connsiteX64" fmla="*/ 2730812 w 4656944"/>
                <a:gd name="connsiteY64" fmla="*/ 3461503 h 4026189"/>
                <a:gd name="connsiteX65" fmla="*/ 2920080 w 4656944"/>
                <a:gd name="connsiteY65" fmla="*/ 3343298 h 4026189"/>
                <a:gd name="connsiteX66" fmla="*/ 3105101 w 4656944"/>
                <a:gd name="connsiteY66" fmla="*/ 3208887 h 4026189"/>
                <a:gd name="connsiteX67" fmla="*/ 3196443 w 4656944"/>
                <a:gd name="connsiteY67" fmla="*/ 3137650 h 4026189"/>
                <a:gd name="connsiteX68" fmla="*/ 3289603 w 4656944"/>
                <a:gd name="connsiteY68" fmla="*/ 3063123 h 4026189"/>
                <a:gd name="connsiteX69" fmla="*/ 3446634 w 4656944"/>
                <a:gd name="connsiteY69" fmla="*/ 2940150 h 4026189"/>
                <a:gd name="connsiteX70" fmla="*/ 3662420 w 4656944"/>
                <a:gd name="connsiteY70" fmla="*/ 2769601 h 4026189"/>
                <a:gd name="connsiteX71" fmla="*/ 3998319 w 4656944"/>
                <a:gd name="connsiteY71" fmla="*/ 2463860 h 4026189"/>
                <a:gd name="connsiteX72" fmla="*/ 4137238 w 4656944"/>
                <a:gd name="connsiteY72" fmla="*/ 2295217 h 4026189"/>
                <a:gd name="connsiteX73" fmla="*/ 4247124 w 4656944"/>
                <a:gd name="connsiteY73" fmla="*/ 2111582 h 4026189"/>
                <a:gd name="connsiteX74" fmla="*/ 4361949 w 4656944"/>
                <a:gd name="connsiteY74" fmla="*/ 1700374 h 4026189"/>
                <a:gd name="connsiteX75" fmla="*/ 4368449 w 4656944"/>
                <a:gd name="connsiteY75" fmla="*/ 1590747 h 4026189"/>
                <a:gd name="connsiteX76" fmla="*/ 4368536 w 4656944"/>
                <a:gd name="connsiteY76" fmla="*/ 1586502 h 4026189"/>
                <a:gd name="connsiteX77" fmla="*/ 4368796 w 4656944"/>
                <a:gd name="connsiteY77" fmla="*/ 1534158 h 4026189"/>
                <a:gd name="connsiteX78" fmla="*/ 4368710 w 4656944"/>
                <a:gd name="connsiteY78" fmla="*/ 1517606 h 4026189"/>
                <a:gd name="connsiteX79" fmla="*/ 4368189 w 4656944"/>
                <a:gd name="connsiteY79" fmla="*/ 1476095 h 4026189"/>
                <a:gd name="connsiteX80" fmla="*/ 4356749 w 4656944"/>
                <a:gd name="connsiteY80" fmla="*/ 1244884 h 4026189"/>
                <a:gd name="connsiteX81" fmla="*/ 4287074 w 4656944"/>
                <a:gd name="connsiteY81" fmla="*/ 787052 h 4026189"/>
                <a:gd name="connsiteX82" fmla="*/ 4147029 w 4656944"/>
                <a:gd name="connsiteY82" fmla="*/ 346032 h 4026189"/>
                <a:gd name="connsiteX83" fmla="*/ 4100319 w 4656944"/>
                <a:gd name="connsiteY83" fmla="*/ 240307 h 4026189"/>
                <a:gd name="connsiteX84" fmla="*/ 4048323 w 4656944"/>
                <a:gd name="connsiteY84" fmla="*/ 136833 h 4026189"/>
                <a:gd name="connsiteX85" fmla="*/ 0 w 4656944"/>
                <a:gd name="connsiteY85" fmla="*/ 0 h 4026189"/>
                <a:gd name="connsiteX86" fmla="*/ 278246 w 4656944"/>
                <a:gd name="connsiteY86" fmla="*/ 0 h 4026189"/>
                <a:gd name="connsiteX87" fmla="*/ 193425 w 4656944"/>
                <a:gd name="connsiteY87" fmla="*/ 86981 h 4026189"/>
                <a:gd name="connsiteX88" fmla="*/ 48300 w 4656944"/>
                <a:gd name="connsiteY88" fmla="*/ 263444 h 4026189"/>
                <a:gd name="connsiteX89" fmla="*/ 0 w 4656944"/>
                <a:gd name="connsiteY89" fmla="*/ 333888 h 402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56944" h="4026189">
                  <a:moveTo>
                    <a:pt x="1945140" y="3991264"/>
                  </a:moveTo>
                  <a:cubicBezTo>
                    <a:pt x="1949907" y="3991351"/>
                    <a:pt x="1954673" y="3991438"/>
                    <a:pt x="1959526" y="3991438"/>
                  </a:cubicBezTo>
                  <a:cubicBezTo>
                    <a:pt x="1963686" y="3991438"/>
                    <a:pt x="1967847" y="3991438"/>
                    <a:pt x="1972179" y="3991351"/>
                  </a:cubicBezTo>
                  <a:cubicBezTo>
                    <a:pt x="1962994" y="3991523"/>
                    <a:pt x="1954067" y="3991351"/>
                    <a:pt x="1945140" y="3991264"/>
                  </a:cubicBezTo>
                  <a:close/>
                  <a:moveTo>
                    <a:pt x="3966403" y="0"/>
                  </a:moveTo>
                  <a:lnTo>
                    <a:pt x="4231031" y="0"/>
                  </a:lnTo>
                  <a:lnTo>
                    <a:pt x="4309866" y="126953"/>
                  </a:lnTo>
                  <a:cubicBezTo>
                    <a:pt x="4536919" y="519962"/>
                    <a:pt x="4656944" y="969040"/>
                    <a:pt x="4656944" y="1425485"/>
                  </a:cubicBezTo>
                  <a:cubicBezTo>
                    <a:pt x="4656944" y="1776462"/>
                    <a:pt x="4588222" y="2116955"/>
                    <a:pt x="4452596" y="2437688"/>
                  </a:cubicBezTo>
                  <a:cubicBezTo>
                    <a:pt x="4321651" y="2747329"/>
                    <a:pt x="4134204" y="3025338"/>
                    <a:pt x="3895452" y="3264090"/>
                  </a:cubicBezTo>
                  <a:cubicBezTo>
                    <a:pt x="3656701" y="3502841"/>
                    <a:pt x="3378605" y="3690290"/>
                    <a:pt x="3069051" y="3821235"/>
                  </a:cubicBezTo>
                  <a:cubicBezTo>
                    <a:pt x="2748577" y="3956859"/>
                    <a:pt x="2408086" y="4025583"/>
                    <a:pt x="2057107" y="4025583"/>
                  </a:cubicBezTo>
                  <a:cubicBezTo>
                    <a:pt x="2050348" y="4025583"/>
                    <a:pt x="2043675" y="4025409"/>
                    <a:pt x="2036916" y="4025322"/>
                  </a:cubicBezTo>
                  <a:cubicBezTo>
                    <a:pt x="2033621" y="4025236"/>
                    <a:pt x="2030329" y="4025149"/>
                    <a:pt x="2027036" y="4025149"/>
                  </a:cubicBezTo>
                  <a:lnTo>
                    <a:pt x="2005458" y="4025928"/>
                  </a:lnTo>
                  <a:lnTo>
                    <a:pt x="2004937" y="4025928"/>
                  </a:lnTo>
                  <a:lnTo>
                    <a:pt x="2004418" y="4025928"/>
                  </a:lnTo>
                  <a:lnTo>
                    <a:pt x="1972700" y="4026102"/>
                  </a:lnTo>
                  <a:cubicBezTo>
                    <a:pt x="1968279" y="4026189"/>
                    <a:pt x="1963860" y="4026189"/>
                    <a:pt x="1959526" y="4026189"/>
                  </a:cubicBezTo>
                  <a:cubicBezTo>
                    <a:pt x="1946008" y="4026189"/>
                    <a:pt x="1932749" y="4025928"/>
                    <a:pt x="1919922" y="4025583"/>
                  </a:cubicBezTo>
                  <a:lnTo>
                    <a:pt x="1908656" y="4025322"/>
                  </a:lnTo>
                  <a:cubicBezTo>
                    <a:pt x="1871913" y="4024889"/>
                    <a:pt x="1834908" y="4022809"/>
                    <a:pt x="1799030" y="4020902"/>
                  </a:cubicBezTo>
                  <a:lnTo>
                    <a:pt x="1782305" y="4020036"/>
                  </a:lnTo>
                  <a:lnTo>
                    <a:pt x="1781784" y="4020036"/>
                  </a:lnTo>
                  <a:lnTo>
                    <a:pt x="1781265" y="4019949"/>
                  </a:lnTo>
                  <a:lnTo>
                    <a:pt x="1765839" y="4018649"/>
                  </a:lnTo>
                  <a:cubicBezTo>
                    <a:pt x="1729528" y="4015616"/>
                    <a:pt x="1692003" y="4012496"/>
                    <a:pt x="1655000" y="4007816"/>
                  </a:cubicBezTo>
                  <a:cubicBezTo>
                    <a:pt x="1564178" y="3996984"/>
                    <a:pt x="1481504" y="3982858"/>
                    <a:pt x="1402382" y="3964573"/>
                  </a:cubicBezTo>
                  <a:cubicBezTo>
                    <a:pt x="1317886" y="3945074"/>
                    <a:pt x="1234519" y="3919856"/>
                    <a:pt x="1154617" y="3889696"/>
                  </a:cubicBezTo>
                  <a:cubicBezTo>
                    <a:pt x="1075495" y="3859799"/>
                    <a:pt x="996114" y="3823228"/>
                    <a:pt x="918639" y="3780850"/>
                  </a:cubicBezTo>
                  <a:cubicBezTo>
                    <a:pt x="857543" y="3746706"/>
                    <a:pt x="797920" y="3708834"/>
                    <a:pt x="741589" y="3668278"/>
                  </a:cubicBezTo>
                  <a:cubicBezTo>
                    <a:pt x="501863" y="3527345"/>
                    <a:pt x="286341" y="3348667"/>
                    <a:pt x="103549" y="3140728"/>
                  </a:cubicBezTo>
                  <a:lnTo>
                    <a:pt x="0" y="3015106"/>
                  </a:lnTo>
                  <a:lnTo>
                    <a:pt x="0" y="2484097"/>
                  </a:lnTo>
                  <a:lnTo>
                    <a:pt x="17188" y="2506324"/>
                  </a:lnTo>
                  <a:cubicBezTo>
                    <a:pt x="36254" y="2530676"/>
                    <a:pt x="56012" y="2555807"/>
                    <a:pt x="75252" y="2580765"/>
                  </a:cubicBezTo>
                  <a:cubicBezTo>
                    <a:pt x="95443" y="2606851"/>
                    <a:pt x="122048" y="2641256"/>
                    <a:pt x="148653" y="2676699"/>
                  </a:cubicBezTo>
                  <a:cubicBezTo>
                    <a:pt x="161306" y="2693426"/>
                    <a:pt x="173958" y="2710844"/>
                    <a:pt x="186177" y="2727656"/>
                  </a:cubicBezTo>
                  <a:cubicBezTo>
                    <a:pt x="197791" y="2743602"/>
                    <a:pt x="208797" y="2758768"/>
                    <a:pt x="219802" y="2773414"/>
                  </a:cubicBezTo>
                  <a:lnTo>
                    <a:pt x="219975" y="2773586"/>
                  </a:lnTo>
                  <a:lnTo>
                    <a:pt x="220149" y="2773760"/>
                  </a:lnTo>
                  <a:cubicBezTo>
                    <a:pt x="239128" y="2799846"/>
                    <a:pt x="259407" y="2826017"/>
                    <a:pt x="278992" y="2851322"/>
                  </a:cubicBezTo>
                  <a:lnTo>
                    <a:pt x="290344" y="2865967"/>
                  </a:lnTo>
                  <a:lnTo>
                    <a:pt x="296065" y="2873075"/>
                  </a:lnTo>
                  <a:cubicBezTo>
                    <a:pt x="318075" y="2900286"/>
                    <a:pt x="340695" y="2928451"/>
                    <a:pt x="363834" y="2955229"/>
                  </a:cubicBezTo>
                  <a:cubicBezTo>
                    <a:pt x="414704" y="3014852"/>
                    <a:pt x="467047" y="3071355"/>
                    <a:pt x="519304" y="3123178"/>
                  </a:cubicBezTo>
                  <a:cubicBezTo>
                    <a:pt x="630577" y="3232979"/>
                    <a:pt x="747655" y="3327005"/>
                    <a:pt x="867075" y="3402488"/>
                  </a:cubicBezTo>
                  <a:cubicBezTo>
                    <a:pt x="934671" y="3444865"/>
                    <a:pt x="997241" y="3479096"/>
                    <a:pt x="1058596" y="3507088"/>
                  </a:cubicBezTo>
                  <a:lnTo>
                    <a:pt x="1058770" y="3507175"/>
                  </a:lnTo>
                  <a:lnTo>
                    <a:pt x="1058943" y="3507262"/>
                  </a:lnTo>
                  <a:cubicBezTo>
                    <a:pt x="1121339" y="3536639"/>
                    <a:pt x="1189368" y="3563245"/>
                    <a:pt x="1261123" y="3586297"/>
                  </a:cubicBezTo>
                  <a:cubicBezTo>
                    <a:pt x="1327160" y="3607528"/>
                    <a:pt x="1398222" y="3625987"/>
                    <a:pt x="1472230" y="3640980"/>
                  </a:cubicBezTo>
                  <a:cubicBezTo>
                    <a:pt x="1506288" y="3647739"/>
                    <a:pt x="1542426" y="3653805"/>
                    <a:pt x="1579344" y="3659005"/>
                  </a:cubicBezTo>
                  <a:cubicBezTo>
                    <a:pt x="1614008" y="3663857"/>
                    <a:pt x="1650232" y="3667931"/>
                    <a:pt x="1686890" y="3671225"/>
                  </a:cubicBezTo>
                  <a:cubicBezTo>
                    <a:pt x="1756999" y="3677637"/>
                    <a:pt x="1829794" y="3680757"/>
                    <a:pt x="1909524" y="3680931"/>
                  </a:cubicBezTo>
                  <a:lnTo>
                    <a:pt x="1920703" y="3680931"/>
                  </a:lnTo>
                  <a:cubicBezTo>
                    <a:pt x="1925642" y="3681018"/>
                    <a:pt x="1930496" y="3681018"/>
                    <a:pt x="1935434" y="3681018"/>
                  </a:cubicBezTo>
                  <a:cubicBezTo>
                    <a:pt x="1947307" y="3681018"/>
                    <a:pt x="1956146" y="3680931"/>
                    <a:pt x="1964120" y="3680584"/>
                  </a:cubicBezTo>
                  <a:lnTo>
                    <a:pt x="1964379" y="3680584"/>
                  </a:lnTo>
                  <a:lnTo>
                    <a:pt x="1964639" y="3680584"/>
                  </a:lnTo>
                  <a:lnTo>
                    <a:pt x="1991591" y="3679891"/>
                  </a:lnTo>
                  <a:lnTo>
                    <a:pt x="2018717" y="3678503"/>
                  </a:lnTo>
                  <a:cubicBezTo>
                    <a:pt x="2049567" y="3677118"/>
                    <a:pt x="2082412" y="3674257"/>
                    <a:pt x="2124963" y="3669231"/>
                  </a:cubicBezTo>
                  <a:cubicBezTo>
                    <a:pt x="2263187" y="3652332"/>
                    <a:pt x="2401412" y="3614981"/>
                    <a:pt x="2535738" y="3558218"/>
                  </a:cubicBezTo>
                  <a:cubicBezTo>
                    <a:pt x="2597354" y="3532480"/>
                    <a:pt x="2661136" y="3500848"/>
                    <a:pt x="2730812" y="3461503"/>
                  </a:cubicBezTo>
                  <a:cubicBezTo>
                    <a:pt x="2790781" y="3427879"/>
                    <a:pt x="2852657" y="3389229"/>
                    <a:pt x="2920080" y="3343298"/>
                  </a:cubicBezTo>
                  <a:cubicBezTo>
                    <a:pt x="2975543" y="3305514"/>
                    <a:pt x="3034385" y="3262790"/>
                    <a:pt x="3105101" y="3208887"/>
                  </a:cubicBezTo>
                  <a:cubicBezTo>
                    <a:pt x="3136127" y="3185315"/>
                    <a:pt x="3167411" y="3160616"/>
                    <a:pt x="3196443" y="3137650"/>
                  </a:cubicBezTo>
                  <a:lnTo>
                    <a:pt x="3289603" y="3063123"/>
                  </a:lnTo>
                  <a:cubicBezTo>
                    <a:pt x="3342033" y="3021525"/>
                    <a:pt x="3395243" y="2980187"/>
                    <a:pt x="3446634" y="2940150"/>
                  </a:cubicBezTo>
                  <a:cubicBezTo>
                    <a:pt x="3518216" y="2884427"/>
                    <a:pt x="3592311" y="2826798"/>
                    <a:pt x="3662420" y="2769601"/>
                  </a:cubicBezTo>
                  <a:cubicBezTo>
                    <a:pt x="3806018" y="2653389"/>
                    <a:pt x="3909664" y="2559013"/>
                    <a:pt x="3998319" y="2463860"/>
                  </a:cubicBezTo>
                  <a:cubicBezTo>
                    <a:pt x="4052308" y="2405537"/>
                    <a:pt x="4097806" y="2350333"/>
                    <a:pt x="4137238" y="2295217"/>
                  </a:cubicBezTo>
                  <a:cubicBezTo>
                    <a:pt x="4181694" y="2232560"/>
                    <a:pt x="4217572" y="2172592"/>
                    <a:pt x="4247124" y="2111582"/>
                  </a:cubicBezTo>
                  <a:cubicBezTo>
                    <a:pt x="4308913" y="1985577"/>
                    <a:pt x="4347564" y="1847178"/>
                    <a:pt x="4361949" y="1700374"/>
                  </a:cubicBezTo>
                  <a:cubicBezTo>
                    <a:pt x="4365329" y="1665537"/>
                    <a:pt x="4367496" y="1628532"/>
                    <a:pt x="4368449" y="1590747"/>
                  </a:cubicBezTo>
                  <a:lnTo>
                    <a:pt x="4368536" y="1586502"/>
                  </a:lnTo>
                  <a:cubicBezTo>
                    <a:pt x="4368796" y="1569516"/>
                    <a:pt x="4369057" y="1552097"/>
                    <a:pt x="4368796" y="1534158"/>
                  </a:cubicBezTo>
                  <a:cubicBezTo>
                    <a:pt x="4368796" y="1528612"/>
                    <a:pt x="4368710" y="1523152"/>
                    <a:pt x="4368710" y="1517606"/>
                  </a:cubicBezTo>
                  <a:cubicBezTo>
                    <a:pt x="4368710" y="1504000"/>
                    <a:pt x="4368623" y="1490047"/>
                    <a:pt x="4368189" y="1476095"/>
                  </a:cubicBezTo>
                  <a:cubicBezTo>
                    <a:pt x="4366715" y="1397060"/>
                    <a:pt x="4362817" y="1319238"/>
                    <a:pt x="4356749" y="1244884"/>
                  </a:cubicBezTo>
                  <a:cubicBezTo>
                    <a:pt x="4343144" y="1083520"/>
                    <a:pt x="4319745" y="929522"/>
                    <a:pt x="4287074" y="787052"/>
                  </a:cubicBezTo>
                  <a:cubicBezTo>
                    <a:pt x="4251284" y="631321"/>
                    <a:pt x="4204139" y="482958"/>
                    <a:pt x="4147029" y="346032"/>
                  </a:cubicBezTo>
                  <a:cubicBezTo>
                    <a:pt x="4132211" y="310328"/>
                    <a:pt x="4116439" y="274710"/>
                    <a:pt x="4100319" y="240307"/>
                  </a:cubicBezTo>
                  <a:cubicBezTo>
                    <a:pt x="4084547" y="207028"/>
                    <a:pt x="4067041" y="172277"/>
                    <a:pt x="4048323" y="136833"/>
                  </a:cubicBezTo>
                  <a:close/>
                  <a:moveTo>
                    <a:pt x="0" y="0"/>
                  </a:moveTo>
                  <a:lnTo>
                    <a:pt x="278246" y="0"/>
                  </a:lnTo>
                  <a:lnTo>
                    <a:pt x="193425" y="86981"/>
                  </a:lnTo>
                  <a:cubicBezTo>
                    <a:pt x="142241" y="144090"/>
                    <a:pt x="93754" y="203041"/>
                    <a:pt x="48300" y="263444"/>
                  </a:cubicBezTo>
                  <a:lnTo>
                    <a:pt x="0" y="3338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Immagine 5" descr="Immagine che contiene persona, yoga, vestiti, Forma fisica&#10;&#10;Descrizione generata automaticamente">
            <a:extLst>
              <a:ext uri="{FF2B5EF4-FFF2-40B4-BE49-F238E27FC236}">
                <a16:creationId xmlns:a16="http://schemas.microsoft.com/office/drawing/2014/main" id="{9B88DE49-FAD2-AD35-C604-1A292DDB23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8987" r="13497" b="4"/>
          <a:stretch/>
        </p:blipFill>
        <p:spPr>
          <a:xfrm>
            <a:off x="3125968" y="2564970"/>
            <a:ext cx="3316388" cy="327863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45" name="Graphic 4">
            <a:extLst>
              <a:ext uri="{FF2B5EF4-FFF2-40B4-BE49-F238E27FC236}">
                <a16:creationId xmlns:a16="http://schemas.microsoft.com/office/drawing/2014/main" id="{DE51D1B5-E12D-46A1-B0B3-7BAB36C3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25938" y="2543765"/>
            <a:ext cx="3375140" cy="3326212"/>
            <a:chOff x="3414665" y="738154"/>
            <a:chExt cx="5366579" cy="5378461"/>
          </a:xfrm>
          <a:solidFill>
            <a:schemeClr val="bg1">
              <a:alpha val="30000"/>
            </a:schemeClr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CD62F51-9CF9-43CF-BD8B-D030D6711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67033" y="752474"/>
              <a:ext cx="5098846" cy="5278088"/>
            </a:xfrm>
            <a:custGeom>
              <a:avLst/>
              <a:gdLst>
                <a:gd name="connsiteX0" fmla="*/ 2413047 w 5098846"/>
                <a:gd name="connsiteY0" fmla="*/ 571500 h 5278088"/>
                <a:gd name="connsiteX1" fmla="*/ 2488866 w 5098846"/>
                <a:gd name="connsiteY1" fmla="*/ 572738 h 5278088"/>
                <a:gd name="connsiteX2" fmla="*/ 2498486 w 5098846"/>
                <a:gd name="connsiteY2" fmla="*/ 573024 h 5278088"/>
                <a:gd name="connsiteX3" fmla="*/ 2508107 w 5098846"/>
                <a:gd name="connsiteY3" fmla="*/ 573024 h 5278088"/>
                <a:gd name="connsiteX4" fmla="*/ 2513345 w 5098846"/>
                <a:gd name="connsiteY4" fmla="*/ 573024 h 5278088"/>
                <a:gd name="connsiteX5" fmla="*/ 3401742 w 5098846"/>
                <a:gd name="connsiteY5" fmla="*/ 751904 h 5278088"/>
                <a:gd name="connsiteX6" fmla="*/ 4014200 w 5098846"/>
                <a:gd name="connsiteY6" fmla="*/ 1210532 h 5278088"/>
                <a:gd name="connsiteX7" fmla="*/ 4395390 w 5098846"/>
                <a:gd name="connsiteY7" fmla="*/ 1879473 h 5278088"/>
                <a:gd name="connsiteX8" fmla="*/ 4527311 w 5098846"/>
                <a:gd name="connsiteY8" fmla="*/ 2668334 h 5278088"/>
                <a:gd name="connsiteX9" fmla="*/ 4399010 w 5098846"/>
                <a:gd name="connsiteY9" fmla="*/ 3439001 h 5278088"/>
                <a:gd name="connsiteX10" fmla="*/ 4025820 w 5098846"/>
                <a:gd name="connsiteY10" fmla="*/ 4084796 h 5278088"/>
                <a:gd name="connsiteX11" fmla="*/ 3412982 w 5098846"/>
                <a:gd name="connsiteY11" fmla="*/ 4529328 h 5278088"/>
                <a:gd name="connsiteX12" fmla="*/ 2496676 w 5098846"/>
                <a:gd name="connsiteY12" fmla="*/ 4705065 h 5278088"/>
                <a:gd name="connsiteX13" fmla="*/ 2489438 w 5098846"/>
                <a:gd name="connsiteY13" fmla="*/ 4705065 h 5278088"/>
                <a:gd name="connsiteX14" fmla="*/ 2479532 w 5098846"/>
                <a:gd name="connsiteY14" fmla="*/ 4705065 h 5278088"/>
                <a:gd name="connsiteX15" fmla="*/ 2469626 w 5098846"/>
                <a:gd name="connsiteY15" fmla="*/ 4705350 h 5278088"/>
                <a:gd name="connsiteX16" fmla="*/ 2389520 w 5098846"/>
                <a:gd name="connsiteY16" fmla="*/ 4706684 h 5278088"/>
                <a:gd name="connsiteX17" fmla="*/ 1585039 w 5098846"/>
                <a:gd name="connsiteY17" fmla="*/ 4538853 h 5278088"/>
                <a:gd name="connsiteX18" fmla="*/ 1036970 w 5098846"/>
                <a:gd name="connsiteY18" fmla="*/ 4105656 h 5278088"/>
                <a:gd name="connsiteX19" fmla="*/ 691880 w 5098846"/>
                <a:gd name="connsiteY19" fmla="*/ 3456718 h 5278088"/>
                <a:gd name="connsiteX20" fmla="*/ 571674 w 5098846"/>
                <a:gd name="connsiteY20" fmla="*/ 2673953 h 5278088"/>
                <a:gd name="connsiteX21" fmla="*/ 696166 w 5098846"/>
                <a:gd name="connsiteY21" fmla="*/ 1870710 h 5278088"/>
                <a:gd name="connsiteX22" fmla="*/ 1052782 w 5098846"/>
                <a:gd name="connsiteY22" fmla="*/ 1195959 h 5278088"/>
                <a:gd name="connsiteX23" fmla="*/ 1612090 w 5098846"/>
                <a:gd name="connsiteY23" fmla="*/ 744569 h 5278088"/>
                <a:gd name="connsiteX24" fmla="*/ 2413047 w 5098846"/>
                <a:gd name="connsiteY24" fmla="*/ 571500 h 5278088"/>
                <a:gd name="connsiteX25" fmla="*/ 2413047 w 5098846"/>
                <a:gd name="connsiteY25" fmla="*/ 0 h 5278088"/>
                <a:gd name="connsiteX26" fmla="*/ 2389425 w 5098846"/>
                <a:gd name="connsiteY26" fmla="*/ 5278089 h 5278088"/>
                <a:gd name="connsiteX27" fmla="*/ 2488104 w 5098846"/>
                <a:gd name="connsiteY27" fmla="*/ 5276469 h 5278088"/>
                <a:gd name="connsiteX28" fmla="*/ 2496676 w 5098846"/>
                <a:gd name="connsiteY28" fmla="*/ 5276469 h 5278088"/>
                <a:gd name="connsiteX29" fmla="*/ 2513441 w 5098846"/>
                <a:gd name="connsiteY29" fmla="*/ 1524 h 5278088"/>
                <a:gd name="connsiteX30" fmla="*/ 2507535 w 5098846"/>
                <a:gd name="connsiteY30" fmla="*/ 1524 h 5278088"/>
                <a:gd name="connsiteX31" fmla="*/ 2413047 w 5098846"/>
                <a:gd name="connsiteY31" fmla="*/ 0 h 5278088"/>
                <a:gd name="connsiteX32" fmla="*/ 2413047 w 5098846"/>
                <a:gd name="connsiteY32" fmla="*/ 0 h 527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098846" h="5278088">
                  <a:moveTo>
                    <a:pt x="2413047" y="571500"/>
                  </a:moveTo>
                  <a:cubicBezTo>
                    <a:pt x="2438384" y="571500"/>
                    <a:pt x="2463244" y="571881"/>
                    <a:pt x="2488866" y="572738"/>
                  </a:cubicBezTo>
                  <a:lnTo>
                    <a:pt x="2498486" y="573024"/>
                  </a:lnTo>
                  <a:lnTo>
                    <a:pt x="2508107" y="573024"/>
                  </a:lnTo>
                  <a:lnTo>
                    <a:pt x="2513345" y="573024"/>
                  </a:lnTo>
                  <a:cubicBezTo>
                    <a:pt x="2841101" y="573024"/>
                    <a:pt x="3139995" y="633222"/>
                    <a:pt x="3401742" y="751904"/>
                  </a:cubicBezTo>
                  <a:cubicBezTo>
                    <a:pt x="3637295" y="858774"/>
                    <a:pt x="3843416" y="1013079"/>
                    <a:pt x="4014200" y="1210532"/>
                  </a:cubicBezTo>
                  <a:cubicBezTo>
                    <a:pt x="4178601" y="1400651"/>
                    <a:pt x="4306903" y="1625727"/>
                    <a:pt x="4395390" y="1879473"/>
                  </a:cubicBezTo>
                  <a:cubicBezTo>
                    <a:pt x="4482925" y="2130362"/>
                    <a:pt x="4527311" y="2395728"/>
                    <a:pt x="4527311" y="2668334"/>
                  </a:cubicBezTo>
                  <a:cubicBezTo>
                    <a:pt x="4527311" y="2936843"/>
                    <a:pt x="4484163" y="3196114"/>
                    <a:pt x="4399010" y="3439001"/>
                  </a:cubicBezTo>
                  <a:cubicBezTo>
                    <a:pt x="4312808" y="3684937"/>
                    <a:pt x="4187269" y="3902202"/>
                    <a:pt x="4025820" y="4084796"/>
                  </a:cubicBezTo>
                  <a:cubicBezTo>
                    <a:pt x="3856751" y="4276058"/>
                    <a:pt x="3650535" y="4425601"/>
                    <a:pt x="3412982" y="4529328"/>
                  </a:cubicBezTo>
                  <a:cubicBezTo>
                    <a:pt x="3145710" y="4645914"/>
                    <a:pt x="2837481" y="4705065"/>
                    <a:pt x="2496676" y="4705065"/>
                  </a:cubicBezTo>
                  <a:lnTo>
                    <a:pt x="2489438" y="4705065"/>
                  </a:lnTo>
                  <a:lnTo>
                    <a:pt x="2479532" y="4705065"/>
                  </a:lnTo>
                  <a:lnTo>
                    <a:pt x="2469626" y="4705350"/>
                  </a:lnTo>
                  <a:cubicBezTo>
                    <a:pt x="2442765" y="4706207"/>
                    <a:pt x="2415809" y="4706684"/>
                    <a:pt x="2389520" y="4706684"/>
                  </a:cubicBezTo>
                  <a:cubicBezTo>
                    <a:pt x="2090245" y="4706684"/>
                    <a:pt x="1819640" y="4650200"/>
                    <a:pt x="1585039" y="4538853"/>
                  </a:cubicBezTo>
                  <a:cubicBezTo>
                    <a:pt x="1373774" y="4438555"/>
                    <a:pt x="1189370" y="4292823"/>
                    <a:pt x="1036970" y="4105656"/>
                  </a:cubicBezTo>
                  <a:cubicBezTo>
                    <a:pt x="888095" y="3922871"/>
                    <a:pt x="771985" y="3704463"/>
                    <a:pt x="691880" y="3456718"/>
                  </a:cubicBezTo>
                  <a:cubicBezTo>
                    <a:pt x="612060" y="3210020"/>
                    <a:pt x="571674" y="2946749"/>
                    <a:pt x="571674" y="2673953"/>
                  </a:cubicBezTo>
                  <a:cubicBezTo>
                    <a:pt x="571674" y="2396109"/>
                    <a:pt x="613584" y="2125790"/>
                    <a:pt x="696166" y="1870710"/>
                  </a:cubicBezTo>
                  <a:cubicBezTo>
                    <a:pt x="779224" y="1614011"/>
                    <a:pt x="899239" y="1387031"/>
                    <a:pt x="1052782" y="1195959"/>
                  </a:cubicBezTo>
                  <a:cubicBezTo>
                    <a:pt x="1209563" y="1000887"/>
                    <a:pt x="1397777" y="848963"/>
                    <a:pt x="1612090" y="744569"/>
                  </a:cubicBezTo>
                  <a:cubicBezTo>
                    <a:pt x="1847548" y="629698"/>
                    <a:pt x="2117105" y="571500"/>
                    <a:pt x="2413047" y="571500"/>
                  </a:cubicBezTo>
                  <a:moveTo>
                    <a:pt x="2413047" y="0"/>
                  </a:moveTo>
                  <a:cubicBezTo>
                    <a:pt x="-755635" y="0"/>
                    <a:pt x="-844694" y="5278089"/>
                    <a:pt x="2389425" y="5278089"/>
                  </a:cubicBezTo>
                  <a:cubicBezTo>
                    <a:pt x="2421810" y="5278089"/>
                    <a:pt x="2455052" y="5277517"/>
                    <a:pt x="2488104" y="5276469"/>
                  </a:cubicBezTo>
                  <a:cubicBezTo>
                    <a:pt x="2491152" y="5276469"/>
                    <a:pt x="2493629" y="5276469"/>
                    <a:pt x="2496676" y="5276469"/>
                  </a:cubicBezTo>
                  <a:cubicBezTo>
                    <a:pt x="6022832" y="5276469"/>
                    <a:pt x="5903674" y="1524"/>
                    <a:pt x="2513441" y="1524"/>
                  </a:cubicBezTo>
                  <a:cubicBezTo>
                    <a:pt x="2511536" y="1524"/>
                    <a:pt x="2509440" y="1524"/>
                    <a:pt x="2507535" y="1524"/>
                  </a:cubicBezTo>
                  <a:cubicBezTo>
                    <a:pt x="2475531" y="476"/>
                    <a:pt x="2444480" y="0"/>
                    <a:pt x="2413047" y="0"/>
                  </a:cubicBezTo>
                  <a:lnTo>
                    <a:pt x="24130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245C1E2-FDA8-4E4F-92F2-DE5D880E6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78615" y="772453"/>
              <a:ext cx="5079154" cy="5190747"/>
            </a:xfrm>
            <a:custGeom>
              <a:avLst/>
              <a:gdLst>
                <a:gd name="connsiteX0" fmla="*/ 2498620 w 5079154"/>
                <a:gd name="connsiteY0" fmla="*/ 24 h 5190747"/>
                <a:gd name="connsiteX1" fmla="*/ 3484267 w 5079154"/>
                <a:gd name="connsiteY1" fmla="*/ 172045 h 5190747"/>
                <a:gd name="connsiteX2" fmla="*/ 3543417 w 5079154"/>
                <a:gd name="connsiteY2" fmla="*/ 195382 h 5190747"/>
                <a:gd name="connsiteX3" fmla="*/ 3573040 w 5079154"/>
                <a:gd name="connsiteY3" fmla="*/ 207002 h 5190747"/>
                <a:gd name="connsiteX4" fmla="*/ 3602091 w 5079154"/>
                <a:gd name="connsiteY4" fmla="*/ 220051 h 5190747"/>
                <a:gd name="connsiteX5" fmla="*/ 3660099 w 5079154"/>
                <a:gd name="connsiteY5" fmla="*/ 246531 h 5190747"/>
                <a:gd name="connsiteX6" fmla="*/ 3689150 w 5079154"/>
                <a:gd name="connsiteY6" fmla="*/ 259771 h 5190747"/>
                <a:gd name="connsiteX7" fmla="*/ 3717534 w 5079154"/>
                <a:gd name="connsiteY7" fmla="*/ 274439 h 5190747"/>
                <a:gd name="connsiteX8" fmla="*/ 3774303 w 5079154"/>
                <a:gd name="connsiteY8" fmla="*/ 303871 h 5190747"/>
                <a:gd name="connsiteX9" fmla="*/ 3802688 w 5079154"/>
                <a:gd name="connsiteY9" fmla="*/ 318635 h 5190747"/>
                <a:gd name="connsiteX10" fmla="*/ 3830310 w 5079154"/>
                <a:gd name="connsiteY10" fmla="*/ 334732 h 5190747"/>
                <a:gd name="connsiteX11" fmla="*/ 3885555 w 5079154"/>
                <a:gd name="connsiteY11" fmla="*/ 367308 h 5190747"/>
                <a:gd name="connsiteX12" fmla="*/ 3913178 w 5079154"/>
                <a:gd name="connsiteY12" fmla="*/ 383691 h 5190747"/>
                <a:gd name="connsiteX13" fmla="*/ 3939943 w 5079154"/>
                <a:gd name="connsiteY13" fmla="*/ 401312 h 5190747"/>
                <a:gd name="connsiteX14" fmla="*/ 4339612 w 5079154"/>
                <a:gd name="connsiteY14" fmla="*/ 724972 h 5190747"/>
                <a:gd name="connsiteX15" fmla="*/ 4664034 w 5079154"/>
                <a:gd name="connsiteY15" fmla="*/ 1126832 h 5190747"/>
                <a:gd name="connsiteX16" fmla="*/ 4902539 w 5079154"/>
                <a:gd name="connsiteY16" fmla="*/ 1585460 h 5190747"/>
                <a:gd name="connsiteX17" fmla="*/ 5047891 w 5079154"/>
                <a:gd name="connsiteY17" fmla="*/ 2081046 h 5190747"/>
                <a:gd name="connsiteX18" fmla="*/ 5075228 w 5079154"/>
                <a:gd name="connsiteY18" fmla="*/ 2337554 h 5190747"/>
                <a:gd name="connsiteX19" fmla="*/ 5077609 w 5079154"/>
                <a:gd name="connsiteY19" fmla="*/ 2401943 h 5190747"/>
                <a:gd name="connsiteX20" fmla="*/ 5078847 w 5079154"/>
                <a:gd name="connsiteY20" fmla="*/ 2466237 h 5190747"/>
                <a:gd name="connsiteX21" fmla="*/ 5078466 w 5079154"/>
                <a:gd name="connsiteY21" fmla="*/ 2530531 h 5190747"/>
                <a:gd name="connsiteX22" fmla="*/ 5076942 w 5079154"/>
                <a:gd name="connsiteY22" fmla="*/ 2594729 h 5190747"/>
                <a:gd name="connsiteX23" fmla="*/ 4999028 w 5079154"/>
                <a:gd name="connsiteY23" fmla="*/ 3099269 h 5190747"/>
                <a:gd name="connsiteX24" fmla="*/ 4968738 w 5079154"/>
                <a:gd name="connsiteY24" fmla="*/ 3222141 h 5190747"/>
                <a:gd name="connsiteX25" fmla="*/ 4952451 w 5079154"/>
                <a:gd name="connsiteY25" fmla="*/ 3283101 h 5190747"/>
                <a:gd name="connsiteX26" fmla="*/ 4936925 w 5079154"/>
                <a:gd name="connsiteY26" fmla="*/ 3344156 h 5190747"/>
                <a:gd name="connsiteX27" fmla="*/ 4919875 w 5079154"/>
                <a:gd name="connsiteY27" fmla="*/ 3404831 h 5190747"/>
                <a:gd name="connsiteX28" fmla="*/ 4903016 w 5079154"/>
                <a:gd name="connsiteY28" fmla="*/ 3465410 h 5190747"/>
                <a:gd name="connsiteX29" fmla="*/ 4865297 w 5079154"/>
                <a:gd name="connsiteY29" fmla="*/ 3585520 h 5190747"/>
                <a:gd name="connsiteX30" fmla="*/ 4671177 w 5079154"/>
                <a:gd name="connsiteY30" fmla="*/ 4052340 h 5190747"/>
                <a:gd name="connsiteX31" fmla="*/ 4386094 w 5079154"/>
                <a:gd name="connsiteY31" fmla="*/ 4476393 h 5190747"/>
                <a:gd name="connsiteX32" fmla="*/ 4343708 w 5079154"/>
                <a:gd name="connsiteY32" fmla="*/ 4524875 h 5190747"/>
                <a:gd name="connsiteX33" fmla="*/ 4298655 w 5079154"/>
                <a:gd name="connsiteY33" fmla="*/ 4570976 h 5190747"/>
                <a:gd name="connsiteX34" fmla="*/ 4252935 w 5079154"/>
                <a:gd name="connsiteY34" fmla="*/ 4616411 h 5190747"/>
                <a:gd name="connsiteX35" fmla="*/ 4204738 w 5079154"/>
                <a:gd name="connsiteY35" fmla="*/ 4659273 h 5190747"/>
                <a:gd name="connsiteX36" fmla="*/ 4180354 w 5079154"/>
                <a:gd name="connsiteY36" fmla="*/ 4680419 h 5190747"/>
                <a:gd name="connsiteX37" fmla="*/ 4155494 w 5079154"/>
                <a:gd name="connsiteY37" fmla="*/ 4700898 h 5190747"/>
                <a:gd name="connsiteX38" fmla="*/ 4103964 w 5079154"/>
                <a:gd name="connsiteY38" fmla="*/ 4739664 h 5190747"/>
                <a:gd name="connsiteX39" fmla="*/ 4078151 w 5079154"/>
                <a:gd name="connsiteY39" fmla="*/ 4759000 h 5190747"/>
                <a:gd name="connsiteX40" fmla="*/ 4051766 w 5079154"/>
                <a:gd name="connsiteY40" fmla="*/ 4777479 h 5190747"/>
                <a:gd name="connsiteX41" fmla="*/ 3997950 w 5079154"/>
                <a:gd name="connsiteY41" fmla="*/ 4812816 h 5190747"/>
                <a:gd name="connsiteX42" fmla="*/ 3970994 w 5079154"/>
                <a:gd name="connsiteY42" fmla="*/ 4830342 h 5190747"/>
                <a:gd name="connsiteX43" fmla="*/ 3957469 w 5079154"/>
                <a:gd name="connsiteY43" fmla="*/ 4839010 h 5190747"/>
                <a:gd name="connsiteX44" fmla="*/ 3943563 w 5079154"/>
                <a:gd name="connsiteY44" fmla="*/ 4847011 h 5190747"/>
                <a:gd name="connsiteX45" fmla="*/ 3887746 w 5079154"/>
                <a:gd name="connsiteY45" fmla="*/ 4878824 h 5190747"/>
                <a:gd name="connsiteX46" fmla="*/ 3859742 w 5079154"/>
                <a:gd name="connsiteY46" fmla="*/ 4894541 h 5190747"/>
                <a:gd name="connsiteX47" fmla="*/ 3845741 w 5079154"/>
                <a:gd name="connsiteY47" fmla="*/ 4902351 h 5190747"/>
                <a:gd name="connsiteX48" fmla="*/ 3831358 w 5079154"/>
                <a:gd name="connsiteY48" fmla="*/ 4909400 h 5190747"/>
                <a:gd name="connsiteX49" fmla="*/ 3773827 w 5079154"/>
                <a:gd name="connsiteY49" fmla="*/ 4937498 h 5190747"/>
                <a:gd name="connsiteX50" fmla="*/ 3745157 w 5079154"/>
                <a:gd name="connsiteY50" fmla="*/ 4951500 h 5190747"/>
                <a:gd name="connsiteX51" fmla="*/ 3716106 w 5079154"/>
                <a:gd name="connsiteY51" fmla="*/ 4964835 h 5190747"/>
                <a:gd name="connsiteX52" fmla="*/ 3657146 w 5079154"/>
                <a:gd name="connsiteY52" fmla="*/ 4989314 h 5190747"/>
                <a:gd name="connsiteX53" fmla="*/ 3598091 w 5079154"/>
                <a:gd name="connsiteY53" fmla="*/ 5013032 h 5190747"/>
                <a:gd name="connsiteX54" fmla="*/ 3538083 w 5079154"/>
                <a:gd name="connsiteY54" fmla="*/ 5033986 h 5190747"/>
                <a:gd name="connsiteX55" fmla="*/ 3478171 w 5079154"/>
                <a:gd name="connsiteY55" fmla="*/ 5054656 h 5190747"/>
                <a:gd name="connsiteX56" fmla="*/ 3417306 w 5079154"/>
                <a:gd name="connsiteY56" fmla="*/ 5072086 h 5190747"/>
                <a:gd name="connsiteX57" fmla="*/ 3356632 w 5079154"/>
                <a:gd name="connsiteY57" fmla="*/ 5089422 h 5190747"/>
                <a:gd name="connsiteX58" fmla="*/ 3295386 w 5079154"/>
                <a:gd name="connsiteY58" fmla="*/ 5103996 h 5190747"/>
                <a:gd name="connsiteX59" fmla="*/ 3172514 w 5079154"/>
                <a:gd name="connsiteY59" fmla="*/ 5129999 h 5190747"/>
                <a:gd name="connsiteX60" fmla="*/ 3110887 w 5079154"/>
                <a:gd name="connsiteY60" fmla="*/ 5141143 h 5190747"/>
                <a:gd name="connsiteX61" fmla="*/ 3080121 w 5079154"/>
                <a:gd name="connsiteY61" fmla="*/ 5146667 h 5190747"/>
                <a:gd name="connsiteX62" fmla="*/ 3049165 w 5079154"/>
                <a:gd name="connsiteY62" fmla="*/ 5150954 h 5190747"/>
                <a:gd name="connsiteX63" fmla="*/ 2555008 w 5079154"/>
                <a:gd name="connsiteY63" fmla="*/ 5189435 h 5190747"/>
                <a:gd name="connsiteX64" fmla="*/ 2431945 w 5079154"/>
                <a:gd name="connsiteY64" fmla="*/ 5190483 h 5190747"/>
                <a:gd name="connsiteX65" fmla="*/ 2370318 w 5079154"/>
                <a:gd name="connsiteY65" fmla="*/ 5190387 h 5190747"/>
                <a:gd name="connsiteX66" fmla="*/ 2308501 w 5079154"/>
                <a:gd name="connsiteY66" fmla="*/ 5189244 h 5190747"/>
                <a:gd name="connsiteX67" fmla="*/ 2184200 w 5079154"/>
                <a:gd name="connsiteY67" fmla="*/ 5183434 h 5190747"/>
                <a:gd name="connsiteX68" fmla="*/ 2059994 w 5079154"/>
                <a:gd name="connsiteY68" fmla="*/ 5172099 h 5190747"/>
                <a:gd name="connsiteX69" fmla="*/ 1568027 w 5079154"/>
                <a:gd name="connsiteY69" fmla="*/ 5069134 h 5190747"/>
                <a:gd name="connsiteX70" fmla="*/ 1537738 w 5079154"/>
                <a:gd name="connsiteY70" fmla="*/ 5059704 h 5190747"/>
                <a:gd name="connsiteX71" fmla="*/ 1507829 w 5079154"/>
                <a:gd name="connsiteY71" fmla="*/ 5048941 h 5190747"/>
                <a:gd name="connsiteX72" fmla="*/ 1448298 w 5079154"/>
                <a:gd name="connsiteY72" fmla="*/ 5026557 h 5190747"/>
                <a:gd name="connsiteX73" fmla="*/ 1418485 w 5079154"/>
                <a:gd name="connsiteY73" fmla="*/ 5015318 h 5190747"/>
                <a:gd name="connsiteX74" fmla="*/ 1389243 w 5079154"/>
                <a:gd name="connsiteY74" fmla="*/ 5002649 h 5190747"/>
                <a:gd name="connsiteX75" fmla="*/ 1331045 w 5079154"/>
                <a:gd name="connsiteY75" fmla="*/ 4976360 h 5190747"/>
                <a:gd name="connsiteX76" fmla="*/ 1106446 w 5079154"/>
                <a:gd name="connsiteY76" fmla="*/ 4853583 h 5190747"/>
                <a:gd name="connsiteX77" fmla="*/ 710777 w 5079154"/>
                <a:gd name="connsiteY77" fmla="*/ 4526495 h 5190747"/>
                <a:gd name="connsiteX78" fmla="*/ 400834 w 5079154"/>
                <a:gd name="connsiteY78" fmla="*/ 4116824 h 5190747"/>
                <a:gd name="connsiteX79" fmla="*/ 181092 w 5079154"/>
                <a:gd name="connsiteY79" fmla="*/ 3653719 h 5190747"/>
                <a:gd name="connsiteX80" fmla="*/ 47361 w 5079154"/>
                <a:gd name="connsiteY80" fmla="*/ 3159943 h 5190747"/>
                <a:gd name="connsiteX81" fmla="*/ 36026 w 5079154"/>
                <a:gd name="connsiteY81" fmla="*/ 3096887 h 5190747"/>
                <a:gd name="connsiteX82" fmla="*/ 26882 w 5079154"/>
                <a:gd name="connsiteY82" fmla="*/ 3033546 h 5190747"/>
                <a:gd name="connsiteX83" fmla="*/ 18596 w 5079154"/>
                <a:gd name="connsiteY83" fmla="*/ 2970110 h 5190747"/>
                <a:gd name="connsiteX84" fmla="*/ 12214 w 5079154"/>
                <a:gd name="connsiteY84" fmla="*/ 2906482 h 5190747"/>
                <a:gd name="connsiteX85" fmla="*/ 3451 w 5079154"/>
                <a:gd name="connsiteY85" fmla="*/ 2778848 h 5190747"/>
                <a:gd name="connsiteX86" fmla="*/ 22 w 5079154"/>
                <a:gd name="connsiteY86" fmla="*/ 2650927 h 5190747"/>
                <a:gd name="connsiteX87" fmla="*/ 42313 w 5079154"/>
                <a:gd name="connsiteY87" fmla="*/ 2141625 h 5190747"/>
                <a:gd name="connsiteX88" fmla="*/ 165662 w 5079154"/>
                <a:gd name="connsiteY88" fmla="*/ 1644896 h 5190747"/>
                <a:gd name="connsiteX89" fmla="*/ 370259 w 5079154"/>
                <a:gd name="connsiteY89" fmla="*/ 1173504 h 5190747"/>
                <a:gd name="connsiteX90" fmla="*/ 661247 w 5079154"/>
                <a:gd name="connsiteY90" fmla="*/ 746022 h 5190747"/>
                <a:gd name="connsiteX91" fmla="*/ 704015 w 5079154"/>
                <a:gd name="connsiteY91" fmla="*/ 696968 h 5190747"/>
                <a:gd name="connsiteX92" fmla="*/ 747353 w 5079154"/>
                <a:gd name="connsiteY92" fmla="*/ 648486 h 5190747"/>
                <a:gd name="connsiteX93" fmla="*/ 792121 w 5079154"/>
                <a:gd name="connsiteY93" fmla="*/ 601147 h 5190747"/>
                <a:gd name="connsiteX94" fmla="*/ 814505 w 5079154"/>
                <a:gd name="connsiteY94" fmla="*/ 577429 h 5190747"/>
                <a:gd name="connsiteX95" fmla="*/ 838031 w 5079154"/>
                <a:gd name="connsiteY95" fmla="*/ 554855 h 5190747"/>
                <a:gd name="connsiteX96" fmla="*/ 885942 w 5079154"/>
                <a:gd name="connsiteY96" fmla="*/ 510469 h 5190747"/>
                <a:gd name="connsiteX97" fmla="*/ 910326 w 5079154"/>
                <a:gd name="connsiteY97" fmla="*/ 488752 h 5190747"/>
                <a:gd name="connsiteX98" fmla="*/ 935948 w 5079154"/>
                <a:gd name="connsiteY98" fmla="*/ 468368 h 5190747"/>
                <a:gd name="connsiteX99" fmla="*/ 1040533 w 5079154"/>
                <a:gd name="connsiteY99" fmla="*/ 390073 h 5190747"/>
                <a:gd name="connsiteX100" fmla="*/ 1501638 w 5079154"/>
                <a:gd name="connsiteY100" fmla="*/ 152614 h 5190747"/>
                <a:gd name="connsiteX101" fmla="*/ 1997700 w 5079154"/>
                <a:gd name="connsiteY101" fmla="*/ 32599 h 5190747"/>
                <a:gd name="connsiteX102" fmla="*/ 2498620 w 5079154"/>
                <a:gd name="connsiteY102" fmla="*/ 24 h 5190747"/>
                <a:gd name="connsiteX103" fmla="*/ 2496620 w 5079154"/>
                <a:gd name="connsiteY103" fmla="*/ 193572 h 5190747"/>
                <a:gd name="connsiteX104" fmla="*/ 2037229 w 5079154"/>
                <a:gd name="connsiteY104" fmla="*/ 241483 h 5190747"/>
                <a:gd name="connsiteX105" fmla="*/ 1613081 w 5079154"/>
                <a:gd name="connsiteY105" fmla="*/ 404646 h 5190747"/>
                <a:gd name="connsiteX106" fmla="*/ 1245892 w 5079154"/>
                <a:gd name="connsiteY106" fmla="*/ 657725 h 5190747"/>
                <a:gd name="connsiteX107" fmla="*/ 1163310 w 5079154"/>
                <a:gd name="connsiteY107" fmla="*/ 731639 h 5190747"/>
                <a:gd name="connsiteX108" fmla="*/ 1142831 w 5079154"/>
                <a:gd name="connsiteY108" fmla="*/ 750118 h 5190747"/>
                <a:gd name="connsiteX109" fmla="*/ 1123019 w 5079154"/>
                <a:gd name="connsiteY109" fmla="*/ 769453 h 5190747"/>
                <a:gd name="connsiteX110" fmla="*/ 1083014 w 5079154"/>
                <a:gd name="connsiteY110" fmla="*/ 807744 h 5190747"/>
                <a:gd name="connsiteX111" fmla="*/ 1062917 w 5079154"/>
                <a:gd name="connsiteY111" fmla="*/ 826794 h 5190747"/>
                <a:gd name="connsiteX112" fmla="*/ 1043676 w 5079154"/>
                <a:gd name="connsiteY112" fmla="*/ 846701 h 5190747"/>
                <a:gd name="connsiteX113" fmla="*/ 1005100 w 5079154"/>
                <a:gd name="connsiteY113" fmla="*/ 886516 h 5190747"/>
                <a:gd name="connsiteX114" fmla="*/ 968143 w 5079154"/>
                <a:gd name="connsiteY114" fmla="*/ 927949 h 5190747"/>
                <a:gd name="connsiteX115" fmla="*/ 932138 w 5079154"/>
                <a:gd name="connsiteY115" fmla="*/ 970336 h 5190747"/>
                <a:gd name="connsiteX116" fmla="*/ 514467 w 5079154"/>
                <a:gd name="connsiteY116" fmla="*/ 1759006 h 5190747"/>
                <a:gd name="connsiteX117" fmla="*/ 413693 w 5079154"/>
                <a:gd name="connsiteY117" fmla="*/ 2199918 h 5190747"/>
                <a:gd name="connsiteX118" fmla="*/ 380546 w 5079154"/>
                <a:gd name="connsiteY118" fmla="*/ 2651689 h 5190747"/>
                <a:gd name="connsiteX119" fmla="*/ 380260 w 5079154"/>
                <a:gd name="connsiteY119" fmla="*/ 2708363 h 5190747"/>
                <a:gd name="connsiteX120" fmla="*/ 381403 w 5079154"/>
                <a:gd name="connsiteY120" fmla="*/ 2765036 h 5190747"/>
                <a:gd name="connsiteX121" fmla="*/ 383117 w 5079154"/>
                <a:gd name="connsiteY121" fmla="*/ 2821710 h 5190747"/>
                <a:gd name="connsiteX122" fmla="*/ 384546 w 5079154"/>
                <a:gd name="connsiteY122" fmla="*/ 2849999 h 5190747"/>
                <a:gd name="connsiteX123" fmla="*/ 386261 w 5079154"/>
                <a:gd name="connsiteY123" fmla="*/ 2878289 h 5190747"/>
                <a:gd name="connsiteX124" fmla="*/ 389499 w 5079154"/>
                <a:gd name="connsiteY124" fmla="*/ 2934867 h 5190747"/>
                <a:gd name="connsiteX125" fmla="*/ 394547 w 5079154"/>
                <a:gd name="connsiteY125" fmla="*/ 2991255 h 5190747"/>
                <a:gd name="connsiteX126" fmla="*/ 399691 w 5079154"/>
                <a:gd name="connsiteY126" fmla="*/ 3047738 h 5190747"/>
                <a:gd name="connsiteX127" fmla="*/ 406644 w 5079154"/>
                <a:gd name="connsiteY127" fmla="*/ 3103936 h 5190747"/>
                <a:gd name="connsiteX128" fmla="*/ 500370 w 5079154"/>
                <a:gd name="connsiteY128" fmla="*/ 3546753 h 5190747"/>
                <a:gd name="connsiteX129" fmla="*/ 670677 w 5079154"/>
                <a:gd name="connsiteY129" fmla="*/ 3964710 h 5190747"/>
                <a:gd name="connsiteX130" fmla="*/ 920042 w 5079154"/>
                <a:gd name="connsiteY130" fmla="*/ 4339233 h 5190747"/>
                <a:gd name="connsiteX131" fmla="*/ 1248464 w 5079154"/>
                <a:gd name="connsiteY131" fmla="*/ 4646700 h 5190747"/>
                <a:gd name="connsiteX132" fmla="*/ 1294374 w 5079154"/>
                <a:gd name="connsiteY132" fmla="*/ 4679657 h 5190747"/>
                <a:gd name="connsiteX133" fmla="*/ 1317329 w 5079154"/>
                <a:gd name="connsiteY133" fmla="*/ 4696230 h 5190747"/>
                <a:gd name="connsiteX134" fmla="*/ 1341237 w 5079154"/>
                <a:gd name="connsiteY134" fmla="*/ 4711375 h 5190747"/>
                <a:gd name="connsiteX135" fmla="*/ 1388957 w 5079154"/>
                <a:gd name="connsiteY135" fmla="*/ 4742046 h 5190747"/>
                <a:gd name="connsiteX136" fmla="*/ 1412960 w 5079154"/>
                <a:gd name="connsiteY136" fmla="*/ 4757190 h 5190747"/>
                <a:gd name="connsiteX137" fmla="*/ 1437725 w 5079154"/>
                <a:gd name="connsiteY137" fmla="*/ 4771097 h 5190747"/>
                <a:gd name="connsiteX138" fmla="*/ 1487351 w 5079154"/>
                <a:gd name="connsiteY138" fmla="*/ 4798910 h 5190747"/>
                <a:gd name="connsiteX139" fmla="*/ 1512402 w 5079154"/>
                <a:gd name="connsiteY139" fmla="*/ 4812626 h 5190747"/>
                <a:gd name="connsiteX140" fmla="*/ 1538024 w 5079154"/>
                <a:gd name="connsiteY140" fmla="*/ 4825199 h 5190747"/>
                <a:gd name="connsiteX141" fmla="*/ 1589364 w 5079154"/>
                <a:gd name="connsiteY141" fmla="*/ 4850345 h 5190747"/>
                <a:gd name="connsiteX142" fmla="*/ 1615176 w 5079154"/>
                <a:gd name="connsiteY142" fmla="*/ 4862632 h 5190747"/>
                <a:gd name="connsiteX143" fmla="*/ 1641560 w 5079154"/>
                <a:gd name="connsiteY143" fmla="*/ 4873681 h 5190747"/>
                <a:gd name="connsiteX144" fmla="*/ 2083616 w 5079154"/>
                <a:gd name="connsiteY144" fmla="*/ 5005602 h 5190747"/>
                <a:gd name="connsiteX145" fmla="*/ 2199059 w 5079154"/>
                <a:gd name="connsiteY145" fmla="*/ 5021985 h 5190747"/>
                <a:gd name="connsiteX146" fmla="*/ 2315645 w 5079154"/>
                <a:gd name="connsiteY146" fmla="*/ 5031224 h 5190747"/>
                <a:gd name="connsiteX147" fmla="*/ 2374414 w 5079154"/>
                <a:gd name="connsiteY147" fmla="*/ 5033415 h 5190747"/>
                <a:gd name="connsiteX148" fmla="*/ 2433374 w 5079154"/>
                <a:gd name="connsiteY148" fmla="*/ 5034273 h 5190747"/>
                <a:gd name="connsiteX149" fmla="*/ 2551579 w 5079154"/>
                <a:gd name="connsiteY149" fmla="*/ 5033130 h 5190747"/>
                <a:gd name="connsiteX150" fmla="*/ 2669499 w 5079154"/>
                <a:gd name="connsiteY150" fmla="*/ 5027700 h 5190747"/>
                <a:gd name="connsiteX151" fmla="*/ 2727982 w 5079154"/>
                <a:gd name="connsiteY151" fmla="*/ 5022747 h 5190747"/>
                <a:gd name="connsiteX152" fmla="*/ 2757224 w 5079154"/>
                <a:gd name="connsiteY152" fmla="*/ 5020270 h 5190747"/>
                <a:gd name="connsiteX153" fmla="*/ 2771797 w 5079154"/>
                <a:gd name="connsiteY153" fmla="*/ 5018937 h 5190747"/>
                <a:gd name="connsiteX154" fmla="*/ 2786275 w 5079154"/>
                <a:gd name="connsiteY154" fmla="*/ 5016842 h 5190747"/>
                <a:gd name="connsiteX155" fmla="*/ 2902099 w 5079154"/>
                <a:gd name="connsiteY155" fmla="*/ 4999792 h 5190747"/>
                <a:gd name="connsiteX156" fmla="*/ 3016494 w 5079154"/>
                <a:gd name="connsiteY156" fmla="*/ 4976170 h 5190747"/>
                <a:gd name="connsiteX157" fmla="*/ 3452263 w 5079154"/>
                <a:gd name="connsiteY157" fmla="*/ 4822627 h 5190747"/>
                <a:gd name="connsiteX158" fmla="*/ 3503889 w 5079154"/>
                <a:gd name="connsiteY158" fmla="*/ 4797767 h 5190747"/>
                <a:gd name="connsiteX159" fmla="*/ 3554085 w 5079154"/>
                <a:gd name="connsiteY159" fmla="*/ 4770430 h 5190747"/>
                <a:gd name="connsiteX160" fmla="*/ 3603996 w 5079154"/>
                <a:gd name="connsiteY160" fmla="*/ 4742903 h 5190747"/>
                <a:gd name="connsiteX161" fmla="*/ 3628475 w 5079154"/>
                <a:gd name="connsiteY161" fmla="*/ 4728425 h 5190747"/>
                <a:gd name="connsiteX162" fmla="*/ 3652669 w 5079154"/>
                <a:gd name="connsiteY162" fmla="*/ 4713375 h 5190747"/>
                <a:gd name="connsiteX163" fmla="*/ 3700866 w 5079154"/>
                <a:gd name="connsiteY163" fmla="*/ 4683467 h 5190747"/>
                <a:gd name="connsiteX164" fmla="*/ 3712867 w 5079154"/>
                <a:gd name="connsiteY164" fmla="*/ 4675942 h 5190747"/>
                <a:gd name="connsiteX165" fmla="*/ 3724488 w 5079154"/>
                <a:gd name="connsiteY165" fmla="*/ 4667750 h 5190747"/>
                <a:gd name="connsiteX166" fmla="*/ 3747633 w 5079154"/>
                <a:gd name="connsiteY166" fmla="*/ 4651463 h 5190747"/>
                <a:gd name="connsiteX167" fmla="*/ 3794115 w 5079154"/>
                <a:gd name="connsiteY167" fmla="*/ 4619268 h 5190747"/>
                <a:gd name="connsiteX168" fmla="*/ 3805736 w 5079154"/>
                <a:gd name="connsiteY168" fmla="*/ 4611267 h 5190747"/>
                <a:gd name="connsiteX169" fmla="*/ 3816880 w 5079154"/>
                <a:gd name="connsiteY169" fmla="*/ 4602599 h 5190747"/>
                <a:gd name="connsiteX170" fmla="*/ 3839168 w 5079154"/>
                <a:gd name="connsiteY170" fmla="*/ 4585264 h 5190747"/>
                <a:gd name="connsiteX171" fmla="*/ 3883841 w 5079154"/>
                <a:gd name="connsiteY171" fmla="*/ 4550879 h 5190747"/>
                <a:gd name="connsiteX172" fmla="*/ 3905558 w 5079154"/>
                <a:gd name="connsiteY172" fmla="*/ 4532972 h 5190747"/>
                <a:gd name="connsiteX173" fmla="*/ 3926989 w 5079154"/>
                <a:gd name="connsiteY173" fmla="*/ 4514684 h 5190747"/>
                <a:gd name="connsiteX174" fmla="*/ 3969851 w 5079154"/>
                <a:gd name="connsiteY174" fmla="*/ 4478393 h 5190747"/>
                <a:gd name="connsiteX175" fmla="*/ 4011381 w 5079154"/>
                <a:gd name="connsiteY175" fmla="*/ 4440579 h 5190747"/>
                <a:gd name="connsiteX176" fmla="*/ 4053291 w 5079154"/>
                <a:gd name="connsiteY176" fmla="*/ 4403146 h 5190747"/>
                <a:gd name="connsiteX177" fmla="*/ 4093581 w 5079154"/>
                <a:gd name="connsiteY177" fmla="*/ 4363998 h 5190747"/>
                <a:gd name="connsiteX178" fmla="*/ 4134063 w 5079154"/>
                <a:gd name="connsiteY178" fmla="*/ 4324946 h 5190747"/>
                <a:gd name="connsiteX179" fmla="*/ 4172639 w 5079154"/>
                <a:gd name="connsiteY179" fmla="*/ 4283988 h 5190747"/>
                <a:gd name="connsiteX180" fmla="*/ 4450483 w 5079154"/>
                <a:gd name="connsiteY180" fmla="*/ 3926610 h 5190747"/>
                <a:gd name="connsiteX181" fmla="*/ 4647746 w 5079154"/>
                <a:gd name="connsiteY181" fmla="*/ 3513035 h 5190747"/>
                <a:gd name="connsiteX182" fmla="*/ 4664796 w 5079154"/>
                <a:gd name="connsiteY182" fmla="*/ 3457980 h 5190747"/>
                <a:gd name="connsiteX183" fmla="*/ 4681083 w 5079154"/>
                <a:gd name="connsiteY183" fmla="*/ 3402640 h 5190747"/>
                <a:gd name="connsiteX184" fmla="*/ 4707753 w 5079154"/>
                <a:gd name="connsiteY184" fmla="*/ 3290340 h 5190747"/>
                <a:gd name="connsiteX185" fmla="*/ 4726041 w 5079154"/>
                <a:gd name="connsiteY185" fmla="*/ 3176326 h 5190747"/>
                <a:gd name="connsiteX186" fmla="*/ 4735090 w 5079154"/>
                <a:gd name="connsiteY186" fmla="*/ 3061169 h 5190747"/>
                <a:gd name="connsiteX187" fmla="*/ 4713659 w 5079154"/>
                <a:gd name="connsiteY187" fmla="*/ 2603302 h 5190747"/>
                <a:gd name="connsiteX188" fmla="*/ 4707658 w 5079154"/>
                <a:gd name="connsiteY188" fmla="*/ 2546914 h 5190747"/>
                <a:gd name="connsiteX189" fmla="*/ 4700991 w 5079154"/>
                <a:gd name="connsiteY189" fmla="*/ 2490716 h 5190747"/>
                <a:gd name="connsiteX190" fmla="*/ 4692894 w 5079154"/>
                <a:gd name="connsiteY190" fmla="*/ 2434805 h 5190747"/>
                <a:gd name="connsiteX191" fmla="*/ 4684036 w 5079154"/>
                <a:gd name="connsiteY191" fmla="*/ 2379083 h 5190747"/>
                <a:gd name="connsiteX192" fmla="*/ 4673940 w 5079154"/>
                <a:gd name="connsiteY192" fmla="*/ 2323648 h 5190747"/>
                <a:gd name="connsiteX193" fmla="*/ 4669177 w 5079154"/>
                <a:gd name="connsiteY193" fmla="*/ 2295930 h 5190747"/>
                <a:gd name="connsiteX194" fmla="*/ 4663367 w 5079154"/>
                <a:gd name="connsiteY194" fmla="*/ 2268403 h 5190747"/>
                <a:gd name="connsiteX195" fmla="*/ 4652127 w 5079154"/>
                <a:gd name="connsiteY195" fmla="*/ 2213348 h 5190747"/>
                <a:gd name="connsiteX196" fmla="*/ 4646793 w 5079154"/>
                <a:gd name="connsiteY196" fmla="*/ 2185821 h 5190747"/>
                <a:gd name="connsiteX197" fmla="*/ 4640602 w 5079154"/>
                <a:gd name="connsiteY197" fmla="*/ 2158484 h 5190747"/>
                <a:gd name="connsiteX198" fmla="*/ 4526969 w 5079154"/>
                <a:gd name="connsiteY198" fmla="*/ 1725668 h 5190747"/>
                <a:gd name="connsiteX199" fmla="*/ 4348947 w 5079154"/>
                <a:gd name="connsiteY199" fmla="*/ 1315426 h 5190747"/>
                <a:gd name="connsiteX200" fmla="*/ 4322277 w 5079154"/>
                <a:gd name="connsiteY200" fmla="*/ 1266087 h 5190747"/>
                <a:gd name="connsiteX201" fmla="*/ 4293416 w 5079154"/>
                <a:gd name="connsiteY201" fmla="*/ 1218176 h 5190747"/>
                <a:gd name="connsiteX202" fmla="*/ 4264555 w 5079154"/>
                <a:gd name="connsiteY202" fmla="*/ 1170075 h 5190747"/>
                <a:gd name="connsiteX203" fmla="*/ 4233599 w 5079154"/>
                <a:gd name="connsiteY203" fmla="*/ 1123403 h 5190747"/>
                <a:gd name="connsiteX204" fmla="*/ 4202262 w 5079154"/>
                <a:gd name="connsiteY204" fmla="*/ 1076825 h 5190747"/>
                <a:gd name="connsiteX205" fmla="*/ 4169115 w 5079154"/>
                <a:gd name="connsiteY205" fmla="*/ 1031582 h 5190747"/>
                <a:gd name="connsiteX206" fmla="*/ 4152541 w 5079154"/>
                <a:gd name="connsiteY206" fmla="*/ 1008912 h 5190747"/>
                <a:gd name="connsiteX207" fmla="*/ 4144254 w 5079154"/>
                <a:gd name="connsiteY207" fmla="*/ 997577 h 5190747"/>
                <a:gd name="connsiteX208" fmla="*/ 4135396 w 5079154"/>
                <a:gd name="connsiteY208" fmla="*/ 986719 h 5190747"/>
                <a:gd name="connsiteX209" fmla="*/ 4099963 w 5079154"/>
                <a:gd name="connsiteY209" fmla="*/ 943190 h 5190747"/>
                <a:gd name="connsiteX210" fmla="*/ 3779256 w 5079154"/>
                <a:gd name="connsiteY210" fmla="*/ 627721 h 5190747"/>
                <a:gd name="connsiteX211" fmla="*/ 3593519 w 5079154"/>
                <a:gd name="connsiteY211" fmla="*/ 497705 h 5190747"/>
                <a:gd name="connsiteX212" fmla="*/ 3392827 w 5079154"/>
                <a:gd name="connsiteY212" fmla="*/ 389882 h 5190747"/>
                <a:gd name="connsiteX213" fmla="*/ 2957534 w 5079154"/>
                <a:gd name="connsiteY213" fmla="*/ 245102 h 5190747"/>
                <a:gd name="connsiteX214" fmla="*/ 2901051 w 5079154"/>
                <a:gd name="connsiteY214" fmla="*/ 232910 h 5190747"/>
                <a:gd name="connsiteX215" fmla="*/ 2843901 w 5079154"/>
                <a:gd name="connsiteY215" fmla="*/ 223861 h 5190747"/>
                <a:gd name="connsiteX216" fmla="*/ 2729030 w 5079154"/>
                <a:gd name="connsiteY216" fmla="*/ 208240 h 5190747"/>
                <a:gd name="connsiteX217" fmla="*/ 2671213 w 5079154"/>
                <a:gd name="connsiteY217" fmla="*/ 202716 h 5190747"/>
                <a:gd name="connsiteX218" fmla="*/ 2613206 w 5079154"/>
                <a:gd name="connsiteY218" fmla="*/ 198430 h 5190747"/>
                <a:gd name="connsiteX219" fmla="*/ 2496620 w 5079154"/>
                <a:gd name="connsiteY219" fmla="*/ 193572 h 519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5079154" h="5190747">
                  <a:moveTo>
                    <a:pt x="2498620" y="24"/>
                  </a:moveTo>
                  <a:cubicBezTo>
                    <a:pt x="2829900" y="881"/>
                    <a:pt x="3167084" y="51649"/>
                    <a:pt x="3484267" y="172045"/>
                  </a:cubicBezTo>
                  <a:lnTo>
                    <a:pt x="3543417" y="195382"/>
                  </a:lnTo>
                  <a:lnTo>
                    <a:pt x="3573040" y="207002"/>
                  </a:lnTo>
                  <a:cubicBezTo>
                    <a:pt x="3582756" y="211193"/>
                    <a:pt x="3592376" y="215670"/>
                    <a:pt x="3602091" y="220051"/>
                  </a:cubicBezTo>
                  <a:lnTo>
                    <a:pt x="3660099" y="246531"/>
                  </a:lnTo>
                  <a:lnTo>
                    <a:pt x="3689150" y="259771"/>
                  </a:lnTo>
                  <a:cubicBezTo>
                    <a:pt x="3698770" y="264343"/>
                    <a:pt x="3708009" y="269486"/>
                    <a:pt x="3717534" y="274439"/>
                  </a:cubicBezTo>
                  <a:lnTo>
                    <a:pt x="3774303" y="303871"/>
                  </a:lnTo>
                  <a:lnTo>
                    <a:pt x="3802688" y="318635"/>
                  </a:lnTo>
                  <a:cubicBezTo>
                    <a:pt x="3812022" y="323779"/>
                    <a:pt x="3821071" y="329398"/>
                    <a:pt x="3830310" y="334732"/>
                  </a:cubicBezTo>
                  <a:lnTo>
                    <a:pt x="3885555" y="367308"/>
                  </a:lnTo>
                  <a:lnTo>
                    <a:pt x="3913178" y="383691"/>
                  </a:lnTo>
                  <a:lnTo>
                    <a:pt x="3939943" y="401312"/>
                  </a:lnTo>
                  <a:cubicBezTo>
                    <a:pt x="4083580" y="494371"/>
                    <a:pt x="4218168" y="602957"/>
                    <a:pt x="4339612" y="724972"/>
                  </a:cubicBezTo>
                  <a:cubicBezTo>
                    <a:pt x="4460675" y="847368"/>
                    <a:pt x="4570117" y="982051"/>
                    <a:pt x="4664034" y="1126832"/>
                  </a:cubicBezTo>
                  <a:cubicBezTo>
                    <a:pt x="4758331" y="1271421"/>
                    <a:pt x="4837674" y="1425631"/>
                    <a:pt x="4902539" y="1585460"/>
                  </a:cubicBezTo>
                  <a:cubicBezTo>
                    <a:pt x="4966357" y="1745576"/>
                    <a:pt x="5019316" y="1910930"/>
                    <a:pt x="5047891" y="2081046"/>
                  </a:cubicBezTo>
                  <a:cubicBezTo>
                    <a:pt x="5062369" y="2166009"/>
                    <a:pt x="5070847" y="2251829"/>
                    <a:pt x="5075228" y="2337554"/>
                  </a:cubicBezTo>
                  <a:cubicBezTo>
                    <a:pt x="5076942" y="2358986"/>
                    <a:pt x="5077228" y="2380417"/>
                    <a:pt x="5077609" y="2401943"/>
                  </a:cubicBezTo>
                  <a:lnTo>
                    <a:pt x="5078847" y="2466237"/>
                  </a:lnTo>
                  <a:cubicBezTo>
                    <a:pt x="5079609" y="2487668"/>
                    <a:pt x="5078752" y="2509099"/>
                    <a:pt x="5078466" y="2530531"/>
                  </a:cubicBezTo>
                  <a:lnTo>
                    <a:pt x="5076942" y="2594729"/>
                  </a:lnTo>
                  <a:cubicBezTo>
                    <a:pt x="5071037" y="2765894"/>
                    <a:pt x="5038557" y="2934962"/>
                    <a:pt x="4999028" y="3099269"/>
                  </a:cubicBezTo>
                  <a:cubicBezTo>
                    <a:pt x="4988550" y="3140321"/>
                    <a:pt x="4978359" y="3181279"/>
                    <a:pt x="4968738" y="3222141"/>
                  </a:cubicBezTo>
                  <a:lnTo>
                    <a:pt x="4952451" y="3283101"/>
                  </a:lnTo>
                  <a:lnTo>
                    <a:pt x="4936925" y="3344156"/>
                  </a:lnTo>
                  <a:lnTo>
                    <a:pt x="4919875" y="3404831"/>
                  </a:lnTo>
                  <a:cubicBezTo>
                    <a:pt x="4914256" y="3425024"/>
                    <a:pt x="4909207" y="3445407"/>
                    <a:pt x="4903016" y="3465410"/>
                  </a:cubicBezTo>
                  <a:cubicBezTo>
                    <a:pt x="4890252" y="3505415"/>
                    <a:pt x="4878537" y="3545705"/>
                    <a:pt x="4865297" y="3585520"/>
                  </a:cubicBezTo>
                  <a:cubicBezTo>
                    <a:pt x="4811957" y="3744682"/>
                    <a:pt x="4749378" y="3901655"/>
                    <a:pt x="4671177" y="4052340"/>
                  </a:cubicBezTo>
                  <a:cubicBezTo>
                    <a:pt x="4593073" y="4202835"/>
                    <a:pt x="4498870" y="4346948"/>
                    <a:pt x="4386094" y="4476393"/>
                  </a:cubicBezTo>
                  <a:cubicBezTo>
                    <a:pt x="4371997" y="4492490"/>
                    <a:pt x="4358091" y="4508969"/>
                    <a:pt x="4343708" y="4524875"/>
                  </a:cubicBezTo>
                  <a:lnTo>
                    <a:pt x="4298655" y="4570976"/>
                  </a:lnTo>
                  <a:cubicBezTo>
                    <a:pt x="4283605" y="4586312"/>
                    <a:pt x="4268651" y="4601742"/>
                    <a:pt x="4252935" y="4616411"/>
                  </a:cubicBezTo>
                  <a:cubicBezTo>
                    <a:pt x="4237028" y="4630793"/>
                    <a:pt x="4221026" y="4645176"/>
                    <a:pt x="4204738" y="4659273"/>
                  </a:cubicBezTo>
                  <a:lnTo>
                    <a:pt x="4180354" y="4680419"/>
                  </a:lnTo>
                  <a:cubicBezTo>
                    <a:pt x="4172163" y="4687372"/>
                    <a:pt x="4164257" y="4694706"/>
                    <a:pt x="4155494" y="4700898"/>
                  </a:cubicBezTo>
                  <a:lnTo>
                    <a:pt x="4103964" y="4739664"/>
                  </a:lnTo>
                  <a:lnTo>
                    <a:pt x="4078151" y="4759000"/>
                  </a:lnTo>
                  <a:cubicBezTo>
                    <a:pt x="4069578" y="4765477"/>
                    <a:pt x="4060910" y="4771764"/>
                    <a:pt x="4051766" y="4777479"/>
                  </a:cubicBezTo>
                  <a:lnTo>
                    <a:pt x="3997950" y="4812816"/>
                  </a:lnTo>
                  <a:lnTo>
                    <a:pt x="3970994" y="4830342"/>
                  </a:lnTo>
                  <a:lnTo>
                    <a:pt x="3957469" y="4839010"/>
                  </a:lnTo>
                  <a:lnTo>
                    <a:pt x="3943563" y="4847011"/>
                  </a:lnTo>
                  <a:lnTo>
                    <a:pt x="3887746" y="4878824"/>
                  </a:lnTo>
                  <a:lnTo>
                    <a:pt x="3859742" y="4894541"/>
                  </a:lnTo>
                  <a:lnTo>
                    <a:pt x="3845741" y="4902351"/>
                  </a:lnTo>
                  <a:lnTo>
                    <a:pt x="3831358" y="4909400"/>
                  </a:lnTo>
                  <a:lnTo>
                    <a:pt x="3773827" y="4937498"/>
                  </a:lnTo>
                  <a:lnTo>
                    <a:pt x="3745157" y="4951500"/>
                  </a:lnTo>
                  <a:cubicBezTo>
                    <a:pt x="3735632" y="4956263"/>
                    <a:pt x="3726012" y="4960835"/>
                    <a:pt x="3716106" y="4964835"/>
                  </a:cubicBezTo>
                  <a:lnTo>
                    <a:pt x="3657146" y="4989314"/>
                  </a:lnTo>
                  <a:cubicBezTo>
                    <a:pt x="3637429" y="4997220"/>
                    <a:pt x="3618093" y="5005983"/>
                    <a:pt x="3598091" y="5013032"/>
                  </a:cubicBezTo>
                  <a:lnTo>
                    <a:pt x="3538083" y="5033986"/>
                  </a:lnTo>
                  <a:cubicBezTo>
                    <a:pt x="3518081" y="5040845"/>
                    <a:pt x="3498174" y="5047989"/>
                    <a:pt x="3478171" y="5054656"/>
                  </a:cubicBezTo>
                  <a:lnTo>
                    <a:pt x="3417306" y="5072086"/>
                  </a:lnTo>
                  <a:lnTo>
                    <a:pt x="3356632" y="5089422"/>
                  </a:lnTo>
                  <a:cubicBezTo>
                    <a:pt x="3336344" y="5094756"/>
                    <a:pt x="3315770" y="5099138"/>
                    <a:pt x="3295386" y="5103996"/>
                  </a:cubicBezTo>
                  <a:cubicBezTo>
                    <a:pt x="3254524" y="5113330"/>
                    <a:pt x="3213948" y="5123712"/>
                    <a:pt x="3172514" y="5129999"/>
                  </a:cubicBezTo>
                  <a:lnTo>
                    <a:pt x="3110887" y="5141143"/>
                  </a:lnTo>
                  <a:lnTo>
                    <a:pt x="3080121" y="5146667"/>
                  </a:lnTo>
                  <a:cubicBezTo>
                    <a:pt x="3069834" y="5148286"/>
                    <a:pt x="3059547" y="5149525"/>
                    <a:pt x="3049165" y="5150954"/>
                  </a:cubicBezTo>
                  <a:cubicBezTo>
                    <a:pt x="2884859" y="5176481"/>
                    <a:pt x="2718838" y="5186958"/>
                    <a:pt x="2555008" y="5189435"/>
                  </a:cubicBezTo>
                  <a:cubicBezTo>
                    <a:pt x="2514050" y="5190197"/>
                    <a:pt x="2473093" y="5191244"/>
                    <a:pt x="2431945" y="5190483"/>
                  </a:cubicBezTo>
                  <a:lnTo>
                    <a:pt x="2370318" y="5190387"/>
                  </a:lnTo>
                  <a:cubicBezTo>
                    <a:pt x="2349744" y="5190292"/>
                    <a:pt x="2329266" y="5190577"/>
                    <a:pt x="2308501" y="5189244"/>
                  </a:cubicBezTo>
                  <a:lnTo>
                    <a:pt x="2184200" y="5183434"/>
                  </a:lnTo>
                  <a:lnTo>
                    <a:pt x="2059994" y="5172099"/>
                  </a:lnTo>
                  <a:cubicBezTo>
                    <a:pt x="1894544" y="5153335"/>
                    <a:pt x="1729095" y="5121236"/>
                    <a:pt x="1568027" y="5069134"/>
                  </a:cubicBezTo>
                  <a:lnTo>
                    <a:pt x="1537738" y="5059704"/>
                  </a:lnTo>
                  <a:cubicBezTo>
                    <a:pt x="1527546" y="5056751"/>
                    <a:pt x="1517831" y="5052465"/>
                    <a:pt x="1507829" y="5048941"/>
                  </a:cubicBezTo>
                  <a:lnTo>
                    <a:pt x="1448298" y="5026557"/>
                  </a:lnTo>
                  <a:lnTo>
                    <a:pt x="1418485" y="5015318"/>
                  </a:lnTo>
                  <a:cubicBezTo>
                    <a:pt x="1408484" y="5011698"/>
                    <a:pt x="1398959" y="5006840"/>
                    <a:pt x="1389243" y="5002649"/>
                  </a:cubicBezTo>
                  <a:lnTo>
                    <a:pt x="1331045" y="4976360"/>
                  </a:lnTo>
                  <a:cubicBezTo>
                    <a:pt x="1253702" y="4940737"/>
                    <a:pt x="1178645" y="4899494"/>
                    <a:pt x="1106446" y="4853583"/>
                  </a:cubicBezTo>
                  <a:cubicBezTo>
                    <a:pt x="962047" y="4761667"/>
                    <a:pt x="829268" y="4650796"/>
                    <a:pt x="710777" y="4526495"/>
                  </a:cubicBezTo>
                  <a:cubicBezTo>
                    <a:pt x="592667" y="4401813"/>
                    <a:pt x="488940" y="4263795"/>
                    <a:pt x="400834" y="4116824"/>
                  </a:cubicBezTo>
                  <a:cubicBezTo>
                    <a:pt x="312728" y="3969758"/>
                    <a:pt x="239671" y="3814215"/>
                    <a:pt x="181092" y="3653719"/>
                  </a:cubicBezTo>
                  <a:cubicBezTo>
                    <a:pt x="122418" y="3493223"/>
                    <a:pt x="78127" y="3327773"/>
                    <a:pt x="47361" y="3159943"/>
                  </a:cubicBezTo>
                  <a:cubicBezTo>
                    <a:pt x="43646" y="3138988"/>
                    <a:pt x="39265" y="3118033"/>
                    <a:pt x="36026" y="3096887"/>
                  </a:cubicBezTo>
                  <a:lnTo>
                    <a:pt x="26882" y="3033546"/>
                  </a:lnTo>
                  <a:cubicBezTo>
                    <a:pt x="24120" y="3012400"/>
                    <a:pt x="20596" y="2991350"/>
                    <a:pt x="18596" y="2970110"/>
                  </a:cubicBezTo>
                  <a:lnTo>
                    <a:pt x="12214" y="2906482"/>
                  </a:lnTo>
                  <a:cubicBezTo>
                    <a:pt x="7261" y="2864096"/>
                    <a:pt x="5737" y="2821424"/>
                    <a:pt x="3451" y="2778848"/>
                  </a:cubicBezTo>
                  <a:cubicBezTo>
                    <a:pt x="689" y="2736271"/>
                    <a:pt x="308" y="2693599"/>
                    <a:pt x="22" y="2650927"/>
                  </a:cubicBezTo>
                  <a:cubicBezTo>
                    <a:pt x="-645" y="2480334"/>
                    <a:pt x="13928" y="2309837"/>
                    <a:pt x="42313" y="2141625"/>
                  </a:cubicBezTo>
                  <a:cubicBezTo>
                    <a:pt x="70507" y="1973414"/>
                    <a:pt x="111369" y="1807202"/>
                    <a:pt x="165662" y="1644896"/>
                  </a:cubicBezTo>
                  <a:cubicBezTo>
                    <a:pt x="219954" y="1482685"/>
                    <a:pt x="287963" y="1324666"/>
                    <a:pt x="370259" y="1173504"/>
                  </a:cubicBezTo>
                  <a:cubicBezTo>
                    <a:pt x="452459" y="1022438"/>
                    <a:pt x="549519" y="878515"/>
                    <a:pt x="661247" y="746022"/>
                  </a:cubicBezTo>
                  <a:lnTo>
                    <a:pt x="704015" y="696968"/>
                  </a:lnTo>
                  <a:cubicBezTo>
                    <a:pt x="718302" y="680680"/>
                    <a:pt x="732113" y="664012"/>
                    <a:pt x="747353" y="648486"/>
                  </a:cubicBezTo>
                  <a:lnTo>
                    <a:pt x="792121" y="601147"/>
                  </a:lnTo>
                  <a:lnTo>
                    <a:pt x="814505" y="577429"/>
                  </a:lnTo>
                  <a:cubicBezTo>
                    <a:pt x="822125" y="569619"/>
                    <a:pt x="830221" y="562380"/>
                    <a:pt x="838031" y="554855"/>
                  </a:cubicBezTo>
                  <a:cubicBezTo>
                    <a:pt x="853843" y="539901"/>
                    <a:pt x="869845" y="525137"/>
                    <a:pt x="885942" y="510469"/>
                  </a:cubicBezTo>
                  <a:cubicBezTo>
                    <a:pt x="894038" y="503230"/>
                    <a:pt x="902039" y="495800"/>
                    <a:pt x="910326" y="488752"/>
                  </a:cubicBezTo>
                  <a:lnTo>
                    <a:pt x="935948" y="468368"/>
                  </a:lnTo>
                  <a:cubicBezTo>
                    <a:pt x="970334" y="441508"/>
                    <a:pt x="1004147" y="414171"/>
                    <a:pt x="1040533" y="390073"/>
                  </a:cubicBezTo>
                  <a:cubicBezTo>
                    <a:pt x="1183313" y="290155"/>
                    <a:pt x="1339713" y="210907"/>
                    <a:pt x="1501638" y="152614"/>
                  </a:cubicBezTo>
                  <a:cubicBezTo>
                    <a:pt x="1663658" y="93940"/>
                    <a:pt x="1830822" y="56602"/>
                    <a:pt x="1997700" y="32599"/>
                  </a:cubicBezTo>
                  <a:cubicBezTo>
                    <a:pt x="2164864" y="9073"/>
                    <a:pt x="2332599" y="-548"/>
                    <a:pt x="2498620" y="24"/>
                  </a:cubicBezTo>
                  <a:close/>
                  <a:moveTo>
                    <a:pt x="2496620" y="193572"/>
                  </a:moveTo>
                  <a:cubicBezTo>
                    <a:pt x="2340886" y="190714"/>
                    <a:pt x="2186486" y="205859"/>
                    <a:pt x="2037229" y="241483"/>
                  </a:cubicBezTo>
                  <a:cubicBezTo>
                    <a:pt x="1887972" y="276820"/>
                    <a:pt x="1745383" y="333494"/>
                    <a:pt x="1613081" y="404646"/>
                  </a:cubicBezTo>
                  <a:cubicBezTo>
                    <a:pt x="1480683" y="475893"/>
                    <a:pt x="1358477" y="561904"/>
                    <a:pt x="1245892" y="657725"/>
                  </a:cubicBezTo>
                  <a:cubicBezTo>
                    <a:pt x="1216841" y="680490"/>
                    <a:pt x="1190837" y="707160"/>
                    <a:pt x="1163310" y="731639"/>
                  </a:cubicBezTo>
                  <a:lnTo>
                    <a:pt x="1142831" y="750118"/>
                  </a:lnTo>
                  <a:cubicBezTo>
                    <a:pt x="1136069" y="756404"/>
                    <a:pt x="1129687" y="763072"/>
                    <a:pt x="1123019" y="769453"/>
                  </a:cubicBezTo>
                  <a:cubicBezTo>
                    <a:pt x="1109780" y="782312"/>
                    <a:pt x="1096540" y="795171"/>
                    <a:pt x="1083014" y="807744"/>
                  </a:cubicBezTo>
                  <a:cubicBezTo>
                    <a:pt x="1076347" y="814126"/>
                    <a:pt x="1069394" y="820222"/>
                    <a:pt x="1062917" y="826794"/>
                  </a:cubicBezTo>
                  <a:lnTo>
                    <a:pt x="1043676" y="846701"/>
                  </a:lnTo>
                  <a:lnTo>
                    <a:pt x="1005100" y="886516"/>
                  </a:lnTo>
                  <a:cubicBezTo>
                    <a:pt x="991860" y="899470"/>
                    <a:pt x="980240" y="913948"/>
                    <a:pt x="968143" y="927949"/>
                  </a:cubicBezTo>
                  <a:lnTo>
                    <a:pt x="932138" y="970336"/>
                  </a:lnTo>
                  <a:cubicBezTo>
                    <a:pt x="744020" y="1200269"/>
                    <a:pt x="605526" y="1472113"/>
                    <a:pt x="514467" y="1759006"/>
                  </a:cubicBezTo>
                  <a:cubicBezTo>
                    <a:pt x="468842" y="1902547"/>
                    <a:pt x="435219" y="2050376"/>
                    <a:pt x="413693" y="2199918"/>
                  </a:cubicBezTo>
                  <a:cubicBezTo>
                    <a:pt x="392261" y="2349556"/>
                    <a:pt x="381689" y="2500622"/>
                    <a:pt x="380546" y="2651689"/>
                  </a:cubicBezTo>
                  <a:lnTo>
                    <a:pt x="380260" y="2708363"/>
                  </a:lnTo>
                  <a:cubicBezTo>
                    <a:pt x="379688" y="2727317"/>
                    <a:pt x="381117" y="2746082"/>
                    <a:pt x="381403" y="2765036"/>
                  </a:cubicBezTo>
                  <a:lnTo>
                    <a:pt x="383117" y="2821710"/>
                  </a:lnTo>
                  <a:cubicBezTo>
                    <a:pt x="383213" y="2831140"/>
                    <a:pt x="383879" y="2840570"/>
                    <a:pt x="384546" y="2849999"/>
                  </a:cubicBezTo>
                  <a:lnTo>
                    <a:pt x="386261" y="2878289"/>
                  </a:lnTo>
                  <a:lnTo>
                    <a:pt x="389499" y="2934867"/>
                  </a:lnTo>
                  <a:cubicBezTo>
                    <a:pt x="390452" y="2953727"/>
                    <a:pt x="392928" y="2972491"/>
                    <a:pt x="394547" y="2991255"/>
                  </a:cubicBezTo>
                  <a:lnTo>
                    <a:pt x="399691" y="3047738"/>
                  </a:lnTo>
                  <a:cubicBezTo>
                    <a:pt x="401501" y="3066598"/>
                    <a:pt x="404358" y="3085172"/>
                    <a:pt x="406644" y="3103936"/>
                  </a:cubicBezTo>
                  <a:cubicBezTo>
                    <a:pt x="425599" y="3253859"/>
                    <a:pt x="456650" y="3402354"/>
                    <a:pt x="500370" y="3546753"/>
                  </a:cubicBezTo>
                  <a:cubicBezTo>
                    <a:pt x="544090" y="3691152"/>
                    <a:pt x="600668" y="3831550"/>
                    <a:pt x="670677" y="3964710"/>
                  </a:cubicBezTo>
                  <a:cubicBezTo>
                    <a:pt x="740591" y="4097870"/>
                    <a:pt x="823458" y="4224171"/>
                    <a:pt x="920042" y="4339233"/>
                  </a:cubicBezTo>
                  <a:cubicBezTo>
                    <a:pt x="1016720" y="4454105"/>
                    <a:pt x="1127115" y="4557356"/>
                    <a:pt x="1248464" y="4646700"/>
                  </a:cubicBezTo>
                  <a:lnTo>
                    <a:pt x="1294374" y="4679657"/>
                  </a:lnTo>
                  <a:lnTo>
                    <a:pt x="1317329" y="4696230"/>
                  </a:lnTo>
                  <a:lnTo>
                    <a:pt x="1341237" y="4711375"/>
                  </a:lnTo>
                  <a:lnTo>
                    <a:pt x="1388957" y="4742046"/>
                  </a:lnTo>
                  <a:cubicBezTo>
                    <a:pt x="1396958" y="4747094"/>
                    <a:pt x="1404769" y="4752523"/>
                    <a:pt x="1412960" y="4757190"/>
                  </a:cubicBezTo>
                  <a:lnTo>
                    <a:pt x="1437725" y="4771097"/>
                  </a:lnTo>
                  <a:lnTo>
                    <a:pt x="1487351" y="4798910"/>
                  </a:lnTo>
                  <a:cubicBezTo>
                    <a:pt x="1495733" y="4803387"/>
                    <a:pt x="1503734" y="4808625"/>
                    <a:pt x="1512402" y="4812626"/>
                  </a:cubicBezTo>
                  <a:lnTo>
                    <a:pt x="1538024" y="4825199"/>
                  </a:lnTo>
                  <a:lnTo>
                    <a:pt x="1589364" y="4850345"/>
                  </a:lnTo>
                  <a:cubicBezTo>
                    <a:pt x="1598031" y="4854345"/>
                    <a:pt x="1606318" y="4859108"/>
                    <a:pt x="1615176" y="4862632"/>
                  </a:cubicBezTo>
                  <a:lnTo>
                    <a:pt x="1641560" y="4873681"/>
                  </a:lnTo>
                  <a:cubicBezTo>
                    <a:pt x="1781864" y="4934355"/>
                    <a:pt x="1930549" y="4979218"/>
                    <a:pt x="2083616" y="5005602"/>
                  </a:cubicBezTo>
                  <a:lnTo>
                    <a:pt x="2199059" y="5021985"/>
                  </a:lnTo>
                  <a:cubicBezTo>
                    <a:pt x="2237825" y="5025604"/>
                    <a:pt x="2276688" y="5028176"/>
                    <a:pt x="2315645" y="5031224"/>
                  </a:cubicBezTo>
                  <a:cubicBezTo>
                    <a:pt x="2334981" y="5033225"/>
                    <a:pt x="2354697" y="5033034"/>
                    <a:pt x="2374414" y="5033415"/>
                  </a:cubicBezTo>
                  <a:lnTo>
                    <a:pt x="2433374" y="5034273"/>
                  </a:lnTo>
                  <a:cubicBezTo>
                    <a:pt x="2472617" y="5035129"/>
                    <a:pt x="2512146" y="5033892"/>
                    <a:pt x="2551579" y="5033130"/>
                  </a:cubicBezTo>
                  <a:cubicBezTo>
                    <a:pt x="2591013" y="5031891"/>
                    <a:pt x="2630637" y="5031701"/>
                    <a:pt x="2669499" y="5027700"/>
                  </a:cubicBezTo>
                  <a:lnTo>
                    <a:pt x="2727982" y="5022747"/>
                  </a:lnTo>
                  <a:lnTo>
                    <a:pt x="2757224" y="5020270"/>
                  </a:lnTo>
                  <a:lnTo>
                    <a:pt x="2771797" y="5018937"/>
                  </a:lnTo>
                  <a:lnTo>
                    <a:pt x="2786275" y="5016842"/>
                  </a:lnTo>
                  <a:lnTo>
                    <a:pt x="2902099" y="4999792"/>
                  </a:lnTo>
                  <a:cubicBezTo>
                    <a:pt x="2940485" y="4992839"/>
                    <a:pt x="2978394" y="4984076"/>
                    <a:pt x="3016494" y="4976170"/>
                  </a:cubicBezTo>
                  <a:cubicBezTo>
                    <a:pt x="3167942" y="4940737"/>
                    <a:pt x="3314246" y="4888540"/>
                    <a:pt x="3452263" y="4822627"/>
                  </a:cubicBezTo>
                  <a:lnTo>
                    <a:pt x="3503889" y="4797767"/>
                  </a:lnTo>
                  <a:cubicBezTo>
                    <a:pt x="3521033" y="4789385"/>
                    <a:pt x="3537416" y="4779479"/>
                    <a:pt x="3554085" y="4770430"/>
                  </a:cubicBezTo>
                  <a:lnTo>
                    <a:pt x="3603996" y="4742903"/>
                  </a:lnTo>
                  <a:cubicBezTo>
                    <a:pt x="3612474" y="4738616"/>
                    <a:pt x="3620475" y="4733568"/>
                    <a:pt x="3628475" y="4728425"/>
                  </a:cubicBezTo>
                  <a:lnTo>
                    <a:pt x="3652669" y="4713375"/>
                  </a:lnTo>
                  <a:lnTo>
                    <a:pt x="3700866" y="4683467"/>
                  </a:lnTo>
                  <a:lnTo>
                    <a:pt x="3712867" y="4675942"/>
                  </a:lnTo>
                  <a:lnTo>
                    <a:pt x="3724488" y="4667750"/>
                  </a:lnTo>
                  <a:lnTo>
                    <a:pt x="3747633" y="4651463"/>
                  </a:lnTo>
                  <a:lnTo>
                    <a:pt x="3794115" y="4619268"/>
                  </a:lnTo>
                  <a:lnTo>
                    <a:pt x="3805736" y="4611267"/>
                  </a:lnTo>
                  <a:lnTo>
                    <a:pt x="3816880" y="4602599"/>
                  </a:lnTo>
                  <a:lnTo>
                    <a:pt x="3839168" y="4585264"/>
                  </a:lnTo>
                  <a:lnTo>
                    <a:pt x="3883841" y="4550879"/>
                  </a:lnTo>
                  <a:cubicBezTo>
                    <a:pt x="3891366" y="4545354"/>
                    <a:pt x="3898509" y="4539163"/>
                    <a:pt x="3905558" y="4532972"/>
                  </a:cubicBezTo>
                  <a:lnTo>
                    <a:pt x="3926989" y="4514684"/>
                  </a:lnTo>
                  <a:lnTo>
                    <a:pt x="3969851" y="4478393"/>
                  </a:lnTo>
                  <a:cubicBezTo>
                    <a:pt x="3984234" y="4466392"/>
                    <a:pt x="3997379" y="4452962"/>
                    <a:pt x="4011381" y="4440579"/>
                  </a:cubicBezTo>
                  <a:cubicBezTo>
                    <a:pt x="4025192" y="4427911"/>
                    <a:pt x="4039193" y="4415529"/>
                    <a:pt x="4053291" y="4403146"/>
                  </a:cubicBezTo>
                  <a:cubicBezTo>
                    <a:pt x="4067102" y="4390573"/>
                    <a:pt x="4079960" y="4376857"/>
                    <a:pt x="4093581" y="4363998"/>
                  </a:cubicBezTo>
                  <a:lnTo>
                    <a:pt x="4134063" y="4324946"/>
                  </a:lnTo>
                  <a:lnTo>
                    <a:pt x="4172639" y="4283988"/>
                  </a:lnTo>
                  <a:cubicBezTo>
                    <a:pt x="4275223" y="4174546"/>
                    <a:pt x="4369425" y="4055579"/>
                    <a:pt x="4450483" y="3926610"/>
                  </a:cubicBezTo>
                  <a:cubicBezTo>
                    <a:pt x="4531541" y="3797832"/>
                    <a:pt x="4599359" y="3658957"/>
                    <a:pt x="4647746" y="3513035"/>
                  </a:cubicBezTo>
                  <a:cubicBezTo>
                    <a:pt x="4654604" y="3495032"/>
                    <a:pt x="4659176" y="3476268"/>
                    <a:pt x="4664796" y="3457980"/>
                  </a:cubicBezTo>
                  <a:lnTo>
                    <a:pt x="4681083" y="3402640"/>
                  </a:lnTo>
                  <a:cubicBezTo>
                    <a:pt x="4690704" y="3365397"/>
                    <a:pt x="4699181" y="3327869"/>
                    <a:pt x="4707753" y="3290340"/>
                  </a:cubicBezTo>
                  <a:cubicBezTo>
                    <a:pt x="4714802" y="3252431"/>
                    <a:pt x="4720517" y="3214331"/>
                    <a:pt x="4726041" y="3176326"/>
                  </a:cubicBezTo>
                  <a:cubicBezTo>
                    <a:pt x="4729566" y="3137845"/>
                    <a:pt x="4733090" y="3099554"/>
                    <a:pt x="4735090" y="3061169"/>
                  </a:cubicBezTo>
                  <a:cubicBezTo>
                    <a:pt x="4741281" y="2906959"/>
                    <a:pt x="4727280" y="2753702"/>
                    <a:pt x="4713659" y="2603302"/>
                  </a:cubicBezTo>
                  <a:lnTo>
                    <a:pt x="4707658" y="2546914"/>
                  </a:lnTo>
                  <a:cubicBezTo>
                    <a:pt x="4705658" y="2528149"/>
                    <a:pt x="4704134" y="2509385"/>
                    <a:pt x="4700991" y="2490716"/>
                  </a:cubicBezTo>
                  <a:lnTo>
                    <a:pt x="4692894" y="2434805"/>
                  </a:lnTo>
                  <a:cubicBezTo>
                    <a:pt x="4690227" y="2416136"/>
                    <a:pt x="4687656" y="2397562"/>
                    <a:pt x="4684036" y="2379083"/>
                  </a:cubicBezTo>
                  <a:lnTo>
                    <a:pt x="4673940" y="2323648"/>
                  </a:lnTo>
                  <a:lnTo>
                    <a:pt x="4669177" y="2295930"/>
                  </a:lnTo>
                  <a:cubicBezTo>
                    <a:pt x="4667463" y="2286691"/>
                    <a:pt x="4665272" y="2277547"/>
                    <a:pt x="4663367" y="2268403"/>
                  </a:cubicBezTo>
                  <a:cubicBezTo>
                    <a:pt x="4659366" y="2250115"/>
                    <a:pt x="4655747" y="2231732"/>
                    <a:pt x="4652127" y="2213348"/>
                  </a:cubicBezTo>
                  <a:lnTo>
                    <a:pt x="4646793" y="2185821"/>
                  </a:lnTo>
                  <a:lnTo>
                    <a:pt x="4640602" y="2158484"/>
                  </a:lnTo>
                  <a:cubicBezTo>
                    <a:pt x="4608979" y="2012561"/>
                    <a:pt x="4575737" y="1866829"/>
                    <a:pt x="4526969" y="1725668"/>
                  </a:cubicBezTo>
                  <a:cubicBezTo>
                    <a:pt x="4479344" y="1584222"/>
                    <a:pt x="4419813" y="1446776"/>
                    <a:pt x="4348947" y="1315426"/>
                  </a:cubicBezTo>
                  <a:lnTo>
                    <a:pt x="4322277" y="1266087"/>
                  </a:lnTo>
                  <a:lnTo>
                    <a:pt x="4293416" y="1218176"/>
                  </a:lnTo>
                  <a:cubicBezTo>
                    <a:pt x="4283796" y="1202174"/>
                    <a:pt x="4274557" y="1185887"/>
                    <a:pt x="4264555" y="1170075"/>
                  </a:cubicBezTo>
                  <a:lnTo>
                    <a:pt x="4233599" y="1123403"/>
                  </a:lnTo>
                  <a:cubicBezTo>
                    <a:pt x="4223121" y="1107972"/>
                    <a:pt x="4213406" y="1091875"/>
                    <a:pt x="4202262" y="1076825"/>
                  </a:cubicBezTo>
                  <a:lnTo>
                    <a:pt x="4169115" y="1031582"/>
                  </a:lnTo>
                  <a:lnTo>
                    <a:pt x="4152541" y="1008912"/>
                  </a:lnTo>
                  <a:lnTo>
                    <a:pt x="4144254" y="997577"/>
                  </a:lnTo>
                  <a:lnTo>
                    <a:pt x="4135396" y="986719"/>
                  </a:lnTo>
                  <a:lnTo>
                    <a:pt x="4099963" y="943190"/>
                  </a:lnTo>
                  <a:cubicBezTo>
                    <a:pt x="4004999" y="827461"/>
                    <a:pt x="3897938" y="720781"/>
                    <a:pt x="3779256" y="627721"/>
                  </a:cubicBezTo>
                  <a:cubicBezTo>
                    <a:pt x="3719916" y="581144"/>
                    <a:pt x="3657908" y="537710"/>
                    <a:pt x="3593519" y="497705"/>
                  </a:cubicBezTo>
                  <a:cubicBezTo>
                    <a:pt x="3528844" y="458367"/>
                    <a:pt x="3462074" y="421791"/>
                    <a:pt x="3392827" y="389882"/>
                  </a:cubicBezTo>
                  <a:cubicBezTo>
                    <a:pt x="3254715" y="325398"/>
                    <a:pt x="3108125" y="277487"/>
                    <a:pt x="2957534" y="245102"/>
                  </a:cubicBezTo>
                  <a:lnTo>
                    <a:pt x="2901051" y="232910"/>
                  </a:lnTo>
                  <a:cubicBezTo>
                    <a:pt x="2882097" y="229576"/>
                    <a:pt x="2862951" y="226909"/>
                    <a:pt x="2843901" y="223861"/>
                  </a:cubicBezTo>
                  <a:cubicBezTo>
                    <a:pt x="2805706" y="218146"/>
                    <a:pt x="2767701" y="211193"/>
                    <a:pt x="2729030" y="208240"/>
                  </a:cubicBezTo>
                  <a:lnTo>
                    <a:pt x="2671213" y="202716"/>
                  </a:lnTo>
                  <a:cubicBezTo>
                    <a:pt x="2651973" y="200906"/>
                    <a:pt x="2632732" y="198811"/>
                    <a:pt x="2613206" y="198430"/>
                  </a:cubicBezTo>
                  <a:lnTo>
                    <a:pt x="2496620" y="193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48" name="Freeform: Shape 47">
              <a:extLst>
                <a:ext uri="{FF2B5EF4-FFF2-40B4-BE49-F238E27FC236}">
                  <a16:creationId xmlns:a16="http://schemas.microsoft.com/office/drawing/2014/main" id="{F00387E4-31F7-4BBB-A9C7-508D6221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14665" y="738154"/>
              <a:ext cx="5366579" cy="5378461"/>
            </a:xfrm>
            <a:custGeom>
              <a:avLst/>
              <a:gdLst>
                <a:gd name="connsiteX0" fmla="*/ 2659998 w 5366579"/>
                <a:gd name="connsiteY0" fmla="*/ 1557 h 5378461"/>
                <a:gd name="connsiteX1" fmla="*/ 3683078 w 5366579"/>
                <a:gd name="connsiteY1" fmla="*/ 158815 h 5378461"/>
                <a:gd name="connsiteX2" fmla="*/ 3744609 w 5366579"/>
                <a:gd name="connsiteY2" fmla="*/ 181294 h 5378461"/>
                <a:gd name="connsiteX3" fmla="*/ 3775470 w 5366579"/>
                <a:gd name="connsiteY3" fmla="*/ 192438 h 5378461"/>
                <a:gd name="connsiteX4" fmla="*/ 3806141 w 5366579"/>
                <a:gd name="connsiteY4" fmla="*/ 204154 h 5378461"/>
                <a:gd name="connsiteX5" fmla="*/ 3927109 w 5366579"/>
                <a:gd name="connsiteY5" fmla="*/ 255874 h 5378461"/>
                <a:gd name="connsiteX6" fmla="*/ 4045695 w 5366579"/>
                <a:gd name="connsiteY6" fmla="*/ 313786 h 5378461"/>
                <a:gd name="connsiteX7" fmla="*/ 4161233 w 5366579"/>
                <a:gd name="connsiteY7" fmla="*/ 378461 h 5378461"/>
                <a:gd name="connsiteX8" fmla="*/ 4585095 w 5366579"/>
                <a:gd name="connsiteY8" fmla="*/ 700597 h 5378461"/>
                <a:gd name="connsiteX9" fmla="*/ 5176217 w 5366579"/>
                <a:gd name="connsiteY9" fmla="*/ 1590232 h 5378461"/>
                <a:gd name="connsiteX10" fmla="*/ 5366432 w 5366579"/>
                <a:gd name="connsiteY10" fmla="*/ 2641982 h 5378461"/>
                <a:gd name="connsiteX11" fmla="*/ 4594239 w 5366579"/>
                <a:gd name="connsiteY11" fmla="*/ 4567938 h 5378461"/>
                <a:gd name="connsiteX12" fmla="*/ 4193332 w 5366579"/>
                <a:gd name="connsiteY12" fmla="*/ 4906456 h 5378461"/>
                <a:gd name="connsiteX13" fmla="*/ 4166376 w 5366579"/>
                <a:gd name="connsiteY13" fmla="*/ 4925220 h 5378461"/>
                <a:gd name="connsiteX14" fmla="*/ 4138563 w 5366579"/>
                <a:gd name="connsiteY14" fmla="*/ 4942651 h 5378461"/>
                <a:gd name="connsiteX15" fmla="*/ 4082652 w 5366579"/>
                <a:gd name="connsiteY15" fmla="*/ 4977132 h 5378461"/>
                <a:gd name="connsiteX16" fmla="*/ 4054743 w 5366579"/>
                <a:gd name="connsiteY16" fmla="*/ 4994467 h 5378461"/>
                <a:gd name="connsiteX17" fmla="*/ 4026073 w 5366579"/>
                <a:gd name="connsiteY17" fmla="*/ 5010469 h 5378461"/>
                <a:gd name="connsiteX18" fmla="*/ 3968447 w 5366579"/>
                <a:gd name="connsiteY18" fmla="*/ 5042092 h 5378461"/>
                <a:gd name="connsiteX19" fmla="*/ 3939586 w 5366579"/>
                <a:gd name="connsiteY19" fmla="*/ 5057904 h 5378461"/>
                <a:gd name="connsiteX20" fmla="*/ 3910059 w 5366579"/>
                <a:gd name="connsiteY20" fmla="*/ 5072286 h 5378461"/>
                <a:gd name="connsiteX21" fmla="*/ 3850813 w 5366579"/>
                <a:gd name="connsiteY21" fmla="*/ 5100671 h 5378461"/>
                <a:gd name="connsiteX22" fmla="*/ 3730417 w 5366579"/>
                <a:gd name="connsiteY22" fmla="*/ 5153439 h 5378461"/>
                <a:gd name="connsiteX23" fmla="*/ 3227116 w 5366579"/>
                <a:gd name="connsiteY23" fmla="*/ 5305172 h 5378461"/>
                <a:gd name="connsiteX24" fmla="*/ 3162346 w 5366579"/>
                <a:gd name="connsiteY24" fmla="*/ 5317841 h 5378461"/>
                <a:gd name="connsiteX25" fmla="*/ 3097386 w 5366579"/>
                <a:gd name="connsiteY25" fmla="*/ 5329175 h 5378461"/>
                <a:gd name="connsiteX26" fmla="*/ 2966893 w 5366579"/>
                <a:gd name="connsiteY26" fmla="*/ 5348225 h 5378461"/>
                <a:gd name="connsiteX27" fmla="*/ 2835543 w 5366579"/>
                <a:gd name="connsiteY27" fmla="*/ 5360798 h 5378461"/>
                <a:gd name="connsiteX28" fmla="*/ 2802682 w 5366579"/>
                <a:gd name="connsiteY28" fmla="*/ 5363751 h 5378461"/>
                <a:gd name="connsiteX29" fmla="*/ 2770107 w 5366579"/>
                <a:gd name="connsiteY29" fmla="*/ 5365276 h 5378461"/>
                <a:gd name="connsiteX30" fmla="*/ 2704956 w 5366579"/>
                <a:gd name="connsiteY30" fmla="*/ 5368323 h 5378461"/>
                <a:gd name="connsiteX31" fmla="*/ 2574273 w 5366579"/>
                <a:gd name="connsiteY31" fmla="*/ 5374419 h 5378461"/>
                <a:gd name="connsiteX32" fmla="*/ 2442637 w 5366579"/>
                <a:gd name="connsiteY32" fmla="*/ 5378134 h 5378461"/>
                <a:gd name="connsiteX33" fmla="*/ 2376057 w 5366579"/>
                <a:gd name="connsiteY33" fmla="*/ 5377563 h 5378461"/>
                <a:gd name="connsiteX34" fmla="*/ 2309382 w 5366579"/>
                <a:gd name="connsiteY34" fmla="*/ 5375943 h 5378461"/>
                <a:gd name="connsiteX35" fmla="*/ 2175937 w 5366579"/>
                <a:gd name="connsiteY35" fmla="*/ 5367180 h 5378461"/>
                <a:gd name="connsiteX36" fmla="*/ 2042778 w 5366579"/>
                <a:gd name="connsiteY36" fmla="*/ 5350988 h 5378461"/>
                <a:gd name="connsiteX37" fmla="*/ 2009631 w 5366579"/>
                <a:gd name="connsiteY37" fmla="*/ 5345749 h 5378461"/>
                <a:gd name="connsiteX38" fmla="*/ 1976484 w 5366579"/>
                <a:gd name="connsiteY38" fmla="*/ 5339843 h 5378461"/>
                <a:gd name="connsiteX39" fmla="*/ 1910190 w 5366579"/>
                <a:gd name="connsiteY39" fmla="*/ 5327842 h 5378461"/>
                <a:gd name="connsiteX40" fmla="*/ 1844372 w 5366579"/>
                <a:gd name="connsiteY40" fmla="*/ 5312983 h 5378461"/>
                <a:gd name="connsiteX41" fmla="*/ 1778745 w 5366579"/>
                <a:gd name="connsiteY41" fmla="*/ 5296885 h 5378461"/>
                <a:gd name="connsiteX42" fmla="*/ 1745979 w 5366579"/>
                <a:gd name="connsiteY42" fmla="*/ 5288503 h 5378461"/>
                <a:gd name="connsiteX43" fmla="*/ 1713594 w 5366579"/>
                <a:gd name="connsiteY43" fmla="*/ 5278502 h 5378461"/>
                <a:gd name="connsiteX44" fmla="*/ 1648919 w 5366579"/>
                <a:gd name="connsiteY44" fmla="*/ 5258214 h 5378461"/>
                <a:gd name="connsiteX45" fmla="*/ 1616629 w 5366579"/>
                <a:gd name="connsiteY45" fmla="*/ 5247927 h 5378461"/>
                <a:gd name="connsiteX46" fmla="*/ 1584911 w 5366579"/>
                <a:gd name="connsiteY46" fmla="*/ 5235926 h 5378461"/>
                <a:gd name="connsiteX47" fmla="*/ 1521379 w 5366579"/>
                <a:gd name="connsiteY47" fmla="*/ 5211827 h 5378461"/>
                <a:gd name="connsiteX48" fmla="*/ 1489661 w 5366579"/>
                <a:gd name="connsiteY48" fmla="*/ 5199540 h 5378461"/>
                <a:gd name="connsiteX49" fmla="*/ 1458705 w 5366579"/>
                <a:gd name="connsiteY49" fmla="*/ 5185443 h 5378461"/>
                <a:gd name="connsiteX50" fmla="*/ 1396697 w 5366579"/>
                <a:gd name="connsiteY50" fmla="*/ 5157249 h 5378461"/>
                <a:gd name="connsiteX51" fmla="*/ 1365741 w 5366579"/>
                <a:gd name="connsiteY51" fmla="*/ 5142962 h 5378461"/>
                <a:gd name="connsiteX52" fmla="*/ 1335546 w 5366579"/>
                <a:gd name="connsiteY52" fmla="*/ 5127055 h 5378461"/>
                <a:gd name="connsiteX53" fmla="*/ 1275253 w 5366579"/>
                <a:gd name="connsiteY53" fmla="*/ 5095051 h 5378461"/>
                <a:gd name="connsiteX54" fmla="*/ 1245345 w 5366579"/>
                <a:gd name="connsiteY54" fmla="*/ 5078573 h 5378461"/>
                <a:gd name="connsiteX55" fmla="*/ 1216198 w 5366579"/>
                <a:gd name="connsiteY55" fmla="*/ 5060761 h 5378461"/>
                <a:gd name="connsiteX56" fmla="*/ 1158000 w 5366579"/>
                <a:gd name="connsiteY56" fmla="*/ 5024947 h 5378461"/>
                <a:gd name="connsiteX57" fmla="*/ 737567 w 5366579"/>
                <a:gd name="connsiteY57" fmla="*/ 4676713 h 5378461"/>
                <a:gd name="connsiteX58" fmla="*/ 409050 w 5366579"/>
                <a:gd name="connsiteY58" fmla="*/ 4241706 h 5378461"/>
                <a:gd name="connsiteX59" fmla="*/ 177973 w 5366579"/>
                <a:gd name="connsiteY59" fmla="*/ 3750121 h 5378461"/>
                <a:gd name="connsiteX60" fmla="*/ 42813 w 5366579"/>
                <a:gd name="connsiteY60" fmla="*/ 3226055 h 5378461"/>
                <a:gd name="connsiteX61" fmla="*/ 46 w 5366579"/>
                <a:gd name="connsiteY61" fmla="*/ 2687988 h 5378461"/>
                <a:gd name="connsiteX62" fmla="*/ 47862 w 5366579"/>
                <a:gd name="connsiteY62" fmla="*/ 2151064 h 5378461"/>
                <a:gd name="connsiteX63" fmla="*/ 184926 w 5366579"/>
                <a:gd name="connsiteY63" fmla="*/ 1629761 h 5378461"/>
                <a:gd name="connsiteX64" fmla="*/ 747949 w 5366579"/>
                <a:gd name="connsiteY64" fmla="*/ 718789 h 5378461"/>
                <a:gd name="connsiteX65" fmla="*/ 1161334 w 5366579"/>
                <a:gd name="connsiteY65" fmla="*/ 381128 h 5378461"/>
                <a:gd name="connsiteX66" fmla="*/ 1635393 w 5366579"/>
                <a:gd name="connsiteY66" fmla="*/ 149766 h 5378461"/>
                <a:gd name="connsiteX67" fmla="*/ 2659998 w 5366579"/>
                <a:gd name="connsiteY67" fmla="*/ 1557 h 5378461"/>
                <a:gd name="connsiteX68" fmla="*/ 2659712 w 5366579"/>
                <a:gd name="connsiteY68" fmla="*/ 30132 h 5378461"/>
                <a:gd name="connsiteX69" fmla="*/ 2149267 w 5366579"/>
                <a:gd name="connsiteY69" fmla="*/ 68708 h 5378461"/>
                <a:gd name="connsiteX70" fmla="*/ 2086402 w 5366579"/>
                <a:gd name="connsiteY70" fmla="*/ 80329 h 5378461"/>
                <a:gd name="connsiteX71" fmla="*/ 2024394 w 5366579"/>
                <a:gd name="connsiteY71" fmla="*/ 95664 h 5378461"/>
                <a:gd name="connsiteX72" fmla="*/ 1962577 w 5366579"/>
                <a:gd name="connsiteY72" fmla="*/ 111285 h 5378461"/>
                <a:gd name="connsiteX73" fmla="*/ 1901712 w 5366579"/>
                <a:gd name="connsiteY73" fmla="*/ 130144 h 5378461"/>
                <a:gd name="connsiteX74" fmla="*/ 1841038 w 5366579"/>
                <a:gd name="connsiteY74" fmla="*/ 149575 h 5378461"/>
                <a:gd name="connsiteX75" fmla="*/ 1825893 w 5366579"/>
                <a:gd name="connsiteY75" fmla="*/ 154528 h 5378461"/>
                <a:gd name="connsiteX76" fmla="*/ 1811034 w 5366579"/>
                <a:gd name="connsiteY76" fmla="*/ 160243 h 5378461"/>
                <a:gd name="connsiteX77" fmla="*/ 1781412 w 5366579"/>
                <a:gd name="connsiteY77" fmla="*/ 171864 h 5378461"/>
                <a:gd name="connsiteX78" fmla="*/ 1722357 w 5366579"/>
                <a:gd name="connsiteY78" fmla="*/ 195200 h 5378461"/>
                <a:gd name="connsiteX79" fmla="*/ 1707593 w 5366579"/>
                <a:gd name="connsiteY79" fmla="*/ 201010 h 5378461"/>
                <a:gd name="connsiteX80" fmla="*/ 1693210 w 5366579"/>
                <a:gd name="connsiteY80" fmla="*/ 207678 h 5378461"/>
                <a:gd name="connsiteX81" fmla="*/ 1664445 w 5366579"/>
                <a:gd name="connsiteY81" fmla="*/ 221108 h 5378461"/>
                <a:gd name="connsiteX82" fmla="*/ 1237629 w 5366579"/>
                <a:gd name="connsiteY82" fmla="*/ 486856 h 5378461"/>
                <a:gd name="connsiteX83" fmla="*/ 891396 w 5366579"/>
                <a:gd name="connsiteY83" fmla="*/ 843567 h 5378461"/>
                <a:gd name="connsiteX84" fmla="*/ 629839 w 5366579"/>
                <a:gd name="connsiteY84" fmla="*/ 1261715 h 5378461"/>
                <a:gd name="connsiteX85" fmla="*/ 576975 w 5366579"/>
                <a:gd name="connsiteY85" fmla="*/ 1372871 h 5378461"/>
                <a:gd name="connsiteX86" fmla="*/ 529160 w 5366579"/>
                <a:gd name="connsiteY86" fmla="*/ 1486219 h 5378461"/>
                <a:gd name="connsiteX87" fmla="*/ 485821 w 5366579"/>
                <a:gd name="connsiteY87" fmla="*/ 1601376 h 5378461"/>
                <a:gd name="connsiteX88" fmla="*/ 447531 w 5366579"/>
                <a:gd name="connsiteY88" fmla="*/ 1718248 h 5378461"/>
                <a:gd name="connsiteX89" fmla="*/ 339041 w 5366579"/>
                <a:gd name="connsiteY89" fmla="*/ 2197641 h 5378461"/>
                <a:gd name="connsiteX90" fmla="*/ 305608 w 5366579"/>
                <a:gd name="connsiteY90" fmla="*/ 2687988 h 5378461"/>
                <a:gd name="connsiteX91" fmla="*/ 460770 w 5366579"/>
                <a:gd name="connsiteY91" fmla="*/ 3652299 h 5378461"/>
                <a:gd name="connsiteX92" fmla="*/ 936163 w 5366579"/>
                <a:gd name="connsiteY92" fmla="*/ 4493738 h 5378461"/>
                <a:gd name="connsiteX93" fmla="*/ 1727024 w 5366579"/>
                <a:gd name="connsiteY93" fmla="*/ 5041997 h 5378461"/>
                <a:gd name="connsiteX94" fmla="*/ 1784364 w 5366579"/>
                <a:gd name="connsiteY94" fmla="*/ 5063523 h 5378461"/>
                <a:gd name="connsiteX95" fmla="*/ 1813035 w 5366579"/>
                <a:gd name="connsiteY95" fmla="*/ 5074477 h 5378461"/>
                <a:gd name="connsiteX96" fmla="*/ 1842181 w 5366579"/>
                <a:gd name="connsiteY96" fmla="*/ 5083907 h 5378461"/>
                <a:gd name="connsiteX97" fmla="*/ 1900760 w 5366579"/>
                <a:gd name="connsiteY97" fmla="*/ 5102290 h 5378461"/>
                <a:gd name="connsiteX98" fmla="*/ 1959815 w 5366579"/>
                <a:gd name="connsiteY98" fmla="*/ 5119625 h 5378461"/>
                <a:gd name="connsiteX99" fmla="*/ 2019537 w 5366579"/>
                <a:gd name="connsiteY99" fmla="*/ 5134866 h 5378461"/>
                <a:gd name="connsiteX100" fmla="*/ 2049445 w 5366579"/>
                <a:gd name="connsiteY100" fmla="*/ 5142581 h 5378461"/>
                <a:gd name="connsiteX101" fmla="*/ 2079544 w 5366579"/>
                <a:gd name="connsiteY101" fmla="*/ 5149629 h 5378461"/>
                <a:gd name="connsiteX102" fmla="*/ 2201178 w 5366579"/>
                <a:gd name="connsiteY102" fmla="*/ 5173442 h 5378461"/>
                <a:gd name="connsiteX103" fmla="*/ 2324337 w 5366579"/>
                <a:gd name="connsiteY103" fmla="*/ 5190587 h 5378461"/>
                <a:gd name="connsiteX104" fmla="*/ 2386344 w 5366579"/>
                <a:gd name="connsiteY104" fmla="*/ 5196873 h 5378461"/>
                <a:gd name="connsiteX105" fmla="*/ 2448638 w 5366579"/>
                <a:gd name="connsiteY105" fmla="*/ 5202207 h 5378461"/>
                <a:gd name="connsiteX106" fmla="*/ 2574844 w 5366579"/>
                <a:gd name="connsiteY106" fmla="*/ 5208303 h 5378461"/>
                <a:gd name="connsiteX107" fmla="*/ 2702003 w 5366579"/>
                <a:gd name="connsiteY107" fmla="*/ 5212209 h 5378461"/>
                <a:gd name="connsiteX108" fmla="*/ 2765725 w 5366579"/>
                <a:gd name="connsiteY108" fmla="*/ 5213828 h 5378461"/>
                <a:gd name="connsiteX109" fmla="*/ 2797634 w 5366579"/>
                <a:gd name="connsiteY109" fmla="*/ 5214685 h 5378461"/>
                <a:gd name="connsiteX110" fmla="*/ 2829162 w 5366579"/>
                <a:gd name="connsiteY110" fmla="*/ 5214113 h 5378461"/>
                <a:gd name="connsiteX111" fmla="*/ 2955273 w 5366579"/>
                <a:gd name="connsiteY111" fmla="*/ 5211256 h 5378461"/>
                <a:gd name="connsiteX112" fmla="*/ 3081098 w 5366579"/>
                <a:gd name="connsiteY112" fmla="*/ 5201922 h 5378461"/>
                <a:gd name="connsiteX113" fmla="*/ 3143772 w 5366579"/>
                <a:gd name="connsiteY113" fmla="*/ 5194968 h 5378461"/>
                <a:gd name="connsiteX114" fmla="*/ 3206352 w 5366579"/>
                <a:gd name="connsiteY114" fmla="*/ 5186777 h 5378461"/>
                <a:gd name="connsiteX115" fmla="*/ 3330843 w 5366579"/>
                <a:gd name="connsiteY115" fmla="*/ 5165727 h 5378461"/>
                <a:gd name="connsiteX116" fmla="*/ 3392851 w 5366579"/>
                <a:gd name="connsiteY116" fmla="*/ 5153725 h 5378461"/>
                <a:gd name="connsiteX117" fmla="*/ 3454097 w 5366579"/>
                <a:gd name="connsiteY117" fmla="*/ 5138580 h 5378461"/>
                <a:gd name="connsiteX118" fmla="*/ 3515343 w 5366579"/>
                <a:gd name="connsiteY118" fmla="*/ 5123150 h 5378461"/>
                <a:gd name="connsiteX119" fmla="*/ 3575731 w 5366579"/>
                <a:gd name="connsiteY119" fmla="*/ 5104766 h 5378461"/>
                <a:gd name="connsiteX120" fmla="*/ 3636120 w 5366579"/>
                <a:gd name="connsiteY120" fmla="*/ 5086002 h 5378461"/>
                <a:gd name="connsiteX121" fmla="*/ 3651169 w 5366579"/>
                <a:gd name="connsiteY121" fmla="*/ 5081240 h 5378461"/>
                <a:gd name="connsiteX122" fmla="*/ 3665933 w 5366579"/>
                <a:gd name="connsiteY122" fmla="*/ 5075620 h 5378461"/>
                <a:gd name="connsiteX123" fmla="*/ 3695460 w 5366579"/>
                <a:gd name="connsiteY123" fmla="*/ 5064380 h 5378461"/>
                <a:gd name="connsiteX124" fmla="*/ 4526898 w 5366579"/>
                <a:gd name="connsiteY124" fmla="*/ 4505644 h 5378461"/>
                <a:gd name="connsiteX125" fmla="*/ 4569094 w 5366579"/>
                <a:gd name="connsiteY125" fmla="*/ 4458590 h 5378461"/>
                <a:gd name="connsiteX126" fmla="*/ 4608813 w 5366579"/>
                <a:gd name="connsiteY126" fmla="*/ 4409441 h 5378461"/>
                <a:gd name="connsiteX127" fmla="*/ 4648056 w 5366579"/>
                <a:gd name="connsiteY127" fmla="*/ 4360007 h 5378461"/>
                <a:gd name="connsiteX128" fmla="*/ 4684822 w 5366579"/>
                <a:gd name="connsiteY128" fmla="*/ 4308667 h 5378461"/>
                <a:gd name="connsiteX129" fmla="*/ 4721017 w 5366579"/>
                <a:gd name="connsiteY129" fmla="*/ 4257041 h 5378461"/>
                <a:gd name="connsiteX130" fmla="*/ 4754545 w 5366579"/>
                <a:gd name="connsiteY130" fmla="*/ 4203606 h 5378461"/>
                <a:gd name="connsiteX131" fmla="*/ 4787692 w 5366579"/>
                <a:gd name="connsiteY131" fmla="*/ 4149980 h 5378461"/>
                <a:gd name="connsiteX132" fmla="*/ 4818268 w 5366579"/>
                <a:gd name="connsiteY132" fmla="*/ 4094831 h 5378461"/>
                <a:gd name="connsiteX133" fmla="*/ 5011244 w 5366579"/>
                <a:gd name="connsiteY133" fmla="*/ 3631630 h 5378461"/>
                <a:gd name="connsiteX134" fmla="*/ 5111352 w 5366579"/>
                <a:gd name="connsiteY134" fmla="*/ 3142426 h 5378461"/>
                <a:gd name="connsiteX135" fmla="*/ 5122877 w 5366579"/>
                <a:gd name="connsiteY135" fmla="*/ 3018410 h 5378461"/>
                <a:gd name="connsiteX136" fmla="*/ 5129259 w 5366579"/>
                <a:gd name="connsiteY136" fmla="*/ 2894204 h 5378461"/>
                <a:gd name="connsiteX137" fmla="*/ 5131069 w 5366579"/>
                <a:gd name="connsiteY137" fmla="*/ 2769998 h 5378461"/>
                <a:gd name="connsiteX138" fmla="*/ 5129735 w 5366579"/>
                <a:gd name="connsiteY138" fmla="*/ 2707990 h 5378461"/>
                <a:gd name="connsiteX139" fmla="*/ 5128116 w 5366579"/>
                <a:gd name="connsiteY139" fmla="*/ 2646078 h 5378461"/>
                <a:gd name="connsiteX140" fmla="*/ 5124687 w 5366579"/>
                <a:gd name="connsiteY140" fmla="*/ 2584165 h 5378461"/>
                <a:gd name="connsiteX141" fmla="*/ 5120401 w 5366579"/>
                <a:gd name="connsiteY141" fmla="*/ 2522444 h 5378461"/>
                <a:gd name="connsiteX142" fmla="*/ 5114876 w 5366579"/>
                <a:gd name="connsiteY142" fmla="*/ 2460817 h 5378461"/>
                <a:gd name="connsiteX143" fmla="*/ 5112209 w 5366579"/>
                <a:gd name="connsiteY143" fmla="*/ 2430051 h 5378461"/>
                <a:gd name="connsiteX144" fmla="*/ 5108399 w 5366579"/>
                <a:gd name="connsiteY144" fmla="*/ 2399381 h 5378461"/>
                <a:gd name="connsiteX145" fmla="*/ 5070108 w 5366579"/>
                <a:gd name="connsiteY145" fmla="*/ 2155255 h 5378461"/>
                <a:gd name="connsiteX146" fmla="*/ 4939140 w 5366579"/>
                <a:gd name="connsiteY146" fmla="*/ 1680338 h 5378461"/>
                <a:gd name="connsiteX147" fmla="*/ 4452888 w 5366579"/>
                <a:gd name="connsiteY147" fmla="*/ 826517 h 5378461"/>
                <a:gd name="connsiteX148" fmla="*/ 4091605 w 5366579"/>
                <a:gd name="connsiteY148" fmla="*/ 482855 h 5378461"/>
                <a:gd name="connsiteX149" fmla="*/ 3989211 w 5366579"/>
                <a:gd name="connsiteY149" fmla="*/ 409703 h 5378461"/>
                <a:gd name="connsiteX150" fmla="*/ 3882531 w 5366579"/>
                <a:gd name="connsiteY150" fmla="*/ 342171 h 5378461"/>
                <a:gd name="connsiteX151" fmla="*/ 3771565 w 5366579"/>
                <a:gd name="connsiteY151" fmla="*/ 281211 h 5378461"/>
                <a:gd name="connsiteX152" fmla="*/ 3656884 w 5366579"/>
                <a:gd name="connsiteY152" fmla="*/ 226633 h 5378461"/>
                <a:gd name="connsiteX153" fmla="*/ 3642406 w 5366579"/>
                <a:gd name="connsiteY153" fmla="*/ 219965 h 5378461"/>
                <a:gd name="connsiteX154" fmla="*/ 3627642 w 5366579"/>
                <a:gd name="connsiteY154" fmla="*/ 214060 h 5378461"/>
                <a:gd name="connsiteX155" fmla="*/ 3598115 w 5366579"/>
                <a:gd name="connsiteY155" fmla="*/ 202249 h 5378461"/>
                <a:gd name="connsiteX156" fmla="*/ 3538965 w 5366579"/>
                <a:gd name="connsiteY156" fmla="*/ 178627 h 5378461"/>
                <a:gd name="connsiteX157" fmla="*/ 3478767 w 5366579"/>
                <a:gd name="connsiteY157" fmla="*/ 157576 h 5378461"/>
                <a:gd name="connsiteX158" fmla="*/ 3418092 w 5366579"/>
                <a:gd name="connsiteY158" fmla="*/ 137764 h 5378461"/>
                <a:gd name="connsiteX159" fmla="*/ 3387708 w 5366579"/>
                <a:gd name="connsiteY159" fmla="*/ 127954 h 5378461"/>
                <a:gd name="connsiteX160" fmla="*/ 3356847 w 5366579"/>
                <a:gd name="connsiteY160" fmla="*/ 119762 h 5378461"/>
                <a:gd name="connsiteX161" fmla="*/ 3295029 w 5366579"/>
                <a:gd name="connsiteY161" fmla="*/ 103570 h 5378461"/>
                <a:gd name="connsiteX162" fmla="*/ 3170061 w 5366579"/>
                <a:gd name="connsiteY162" fmla="*/ 76233 h 5378461"/>
                <a:gd name="connsiteX163" fmla="*/ 2659712 w 5366579"/>
                <a:gd name="connsiteY163" fmla="*/ 30132 h 5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366579" h="5378461">
                  <a:moveTo>
                    <a:pt x="2659998" y="1557"/>
                  </a:moveTo>
                  <a:cubicBezTo>
                    <a:pt x="3004422" y="1843"/>
                    <a:pt x="3351989" y="45943"/>
                    <a:pt x="3683078" y="158815"/>
                  </a:cubicBezTo>
                  <a:lnTo>
                    <a:pt x="3744609" y="181294"/>
                  </a:lnTo>
                  <a:lnTo>
                    <a:pt x="3775470" y="192438"/>
                  </a:lnTo>
                  <a:cubicBezTo>
                    <a:pt x="3785758" y="196248"/>
                    <a:pt x="3796140" y="199582"/>
                    <a:pt x="3806141" y="204154"/>
                  </a:cubicBezTo>
                  <a:cubicBezTo>
                    <a:pt x="3846336" y="221394"/>
                    <a:pt x="3887008" y="237967"/>
                    <a:pt x="3927109" y="255874"/>
                  </a:cubicBezTo>
                  <a:cubicBezTo>
                    <a:pt x="3966542" y="275115"/>
                    <a:pt x="4006452" y="293784"/>
                    <a:pt x="4045695" y="313786"/>
                  </a:cubicBezTo>
                  <a:cubicBezTo>
                    <a:pt x="4084080" y="335313"/>
                    <a:pt x="4123133" y="356078"/>
                    <a:pt x="4161233" y="378461"/>
                  </a:cubicBezTo>
                  <a:cubicBezTo>
                    <a:pt x="4312966" y="469234"/>
                    <a:pt x="4455746" y="577248"/>
                    <a:pt x="4585095" y="700597"/>
                  </a:cubicBezTo>
                  <a:cubicBezTo>
                    <a:pt x="4843890" y="947485"/>
                    <a:pt x="5045915" y="1255619"/>
                    <a:pt x="5176217" y="1590232"/>
                  </a:cubicBezTo>
                  <a:cubicBezTo>
                    <a:pt x="5307281" y="1924940"/>
                    <a:pt x="5370051" y="2284700"/>
                    <a:pt x="5366432" y="2641982"/>
                  </a:cubicBezTo>
                  <a:cubicBezTo>
                    <a:pt x="5359859" y="3357215"/>
                    <a:pt x="5080015" y="4061588"/>
                    <a:pt x="4594239" y="4567938"/>
                  </a:cubicBezTo>
                  <a:cubicBezTo>
                    <a:pt x="4472796" y="4694430"/>
                    <a:pt x="4338112" y="4807967"/>
                    <a:pt x="4193332" y="4906456"/>
                  </a:cubicBezTo>
                  <a:lnTo>
                    <a:pt x="4166376" y="4925220"/>
                  </a:lnTo>
                  <a:cubicBezTo>
                    <a:pt x="4157328" y="4931316"/>
                    <a:pt x="4147803" y="4936841"/>
                    <a:pt x="4138563" y="4942651"/>
                  </a:cubicBezTo>
                  <a:lnTo>
                    <a:pt x="4082652" y="4977132"/>
                  </a:lnTo>
                  <a:lnTo>
                    <a:pt x="4054743" y="4994467"/>
                  </a:lnTo>
                  <a:cubicBezTo>
                    <a:pt x="4045314" y="5000087"/>
                    <a:pt x="4035598" y="5005135"/>
                    <a:pt x="4026073" y="5010469"/>
                  </a:cubicBezTo>
                  <a:lnTo>
                    <a:pt x="3968447" y="5042092"/>
                  </a:lnTo>
                  <a:lnTo>
                    <a:pt x="3939586" y="5057904"/>
                  </a:lnTo>
                  <a:cubicBezTo>
                    <a:pt x="3929966" y="5063142"/>
                    <a:pt x="3919869" y="5067524"/>
                    <a:pt x="3910059" y="5072286"/>
                  </a:cubicBezTo>
                  <a:lnTo>
                    <a:pt x="3850813" y="5100671"/>
                  </a:lnTo>
                  <a:cubicBezTo>
                    <a:pt x="3811761" y="5120768"/>
                    <a:pt x="3770708" y="5136199"/>
                    <a:pt x="3730417" y="5153439"/>
                  </a:cubicBezTo>
                  <a:cubicBezTo>
                    <a:pt x="3568016" y="5219543"/>
                    <a:pt x="3399138" y="5269644"/>
                    <a:pt x="3227116" y="5305172"/>
                  </a:cubicBezTo>
                  <a:lnTo>
                    <a:pt x="3162346" y="5317841"/>
                  </a:lnTo>
                  <a:cubicBezTo>
                    <a:pt x="3140725" y="5322032"/>
                    <a:pt x="3119198" y="5326603"/>
                    <a:pt x="3097386" y="5329175"/>
                  </a:cubicBezTo>
                  <a:lnTo>
                    <a:pt x="2966893" y="5348225"/>
                  </a:lnTo>
                  <a:lnTo>
                    <a:pt x="2835543" y="5360798"/>
                  </a:lnTo>
                  <a:cubicBezTo>
                    <a:pt x="2824590" y="5361751"/>
                    <a:pt x="2813636" y="5362989"/>
                    <a:pt x="2802682" y="5363751"/>
                  </a:cubicBezTo>
                  <a:lnTo>
                    <a:pt x="2770107" y="5365276"/>
                  </a:lnTo>
                  <a:lnTo>
                    <a:pt x="2704956" y="5368323"/>
                  </a:lnTo>
                  <a:lnTo>
                    <a:pt x="2574273" y="5374419"/>
                  </a:lnTo>
                  <a:cubicBezTo>
                    <a:pt x="2530553" y="5375943"/>
                    <a:pt x="2487214" y="5379563"/>
                    <a:pt x="2442637" y="5378134"/>
                  </a:cubicBezTo>
                  <a:lnTo>
                    <a:pt x="2376057" y="5377563"/>
                  </a:lnTo>
                  <a:cubicBezTo>
                    <a:pt x="2353864" y="5377086"/>
                    <a:pt x="2331576" y="5377943"/>
                    <a:pt x="2309382" y="5375943"/>
                  </a:cubicBezTo>
                  <a:lnTo>
                    <a:pt x="2175937" y="5367180"/>
                  </a:lnTo>
                  <a:lnTo>
                    <a:pt x="2042778" y="5350988"/>
                  </a:lnTo>
                  <a:cubicBezTo>
                    <a:pt x="2031633" y="5349844"/>
                    <a:pt x="2020584" y="5347654"/>
                    <a:pt x="2009631" y="5345749"/>
                  </a:cubicBezTo>
                  <a:lnTo>
                    <a:pt x="1976484" y="5339843"/>
                  </a:lnTo>
                  <a:lnTo>
                    <a:pt x="1910190" y="5327842"/>
                  </a:lnTo>
                  <a:cubicBezTo>
                    <a:pt x="1887996" y="5324318"/>
                    <a:pt x="1866279" y="5318222"/>
                    <a:pt x="1844372" y="5312983"/>
                  </a:cubicBezTo>
                  <a:lnTo>
                    <a:pt x="1778745" y="5296885"/>
                  </a:lnTo>
                  <a:cubicBezTo>
                    <a:pt x="1767791" y="5294028"/>
                    <a:pt x="1756742" y="5291838"/>
                    <a:pt x="1745979" y="5288503"/>
                  </a:cubicBezTo>
                  <a:lnTo>
                    <a:pt x="1713594" y="5278502"/>
                  </a:lnTo>
                  <a:lnTo>
                    <a:pt x="1648919" y="5258214"/>
                  </a:lnTo>
                  <a:cubicBezTo>
                    <a:pt x="1638156" y="5254785"/>
                    <a:pt x="1627297" y="5251547"/>
                    <a:pt x="1616629" y="5247927"/>
                  </a:cubicBezTo>
                  <a:lnTo>
                    <a:pt x="1584911" y="5235926"/>
                  </a:lnTo>
                  <a:lnTo>
                    <a:pt x="1521379" y="5211827"/>
                  </a:lnTo>
                  <a:cubicBezTo>
                    <a:pt x="1510806" y="5207732"/>
                    <a:pt x="1500138" y="5203827"/>
                    <a:pt x="1489661" y="5199540"/>
                  </a:cubicBezTo>
                  <a:lnTo>
                    <a:pt x="1458705" y="5185443"/>
                  </a:lnTo>
                  <a:lnTo>
                    <a:pt x="1396697" y="5157249"/>
                  </a:lnTo>
                  <a:cubicBezTo>
                    <a:pt x="1386410" y="5152487"/>
                    <a:pt x="1375932" y="5148010"/>
                    <a:pt x="1365741" y="5142962"/>
                  </a:cubicBezTo>
                  <a:lnTo>
                    <a:pt x="1335546" y="5127055"/>
                  </a:lnTo>
                  <a:lnTo>
                    <a:pt x="1275253" y="5095051"/>
                  </a:lnTo>
                  <a:cubicBezTo>
                    <a:pt x="1265347" y="5089527"/>
                    <a:pt x="1254965" y="5084573"/>
                    <a:pt x="1245345" y="5078573"/>
                  </a:cubicBezTo>
                  <a:lnTo>
                    <a:pt x="1216198" y="5060761"/>
                  </a:lnTo>
                  <a:lnTo>
                    <a:pt x="1158000" y="5024947"/>
                  </a:lnTo>
                  <a:cubicBezTo>
                    <a:pt x="1004457" y="4926744"/>
                    <a:pt x="862916" y="4809111"/>
                    <a:pt x="737567" y="4676713"/>
                  </a:cubicBezTo>
                  <a:cubicBezTo>
                    <a:pt x="612218" y="4544220"/>
                    <a:pt x="502299" y="4397630"/>
                    <a:pt x="409050" y="4241706"/>
                  </a:cubicBezTo>
                  <a:cubicBezTo>
                    <a:pt x="315895" y="4085687"/>
                    <a:pt x="238552" y="3920714"/>
                    <a:pt x="177973" y="3750121"/>
                  </a:cubicBezTo>
                  <a:cubicBezTo>
                    <a:pt x="116727" y="3579814"/>
                    <a:pt x="72436" y="3403982"/>
                    <a:pt x="42813" y="3226055"/>
                  </a:cubicBezTo>
                  <a:cubicBezTo>
                    <a:pt x="12905" y="3048223"/>
                    <a:pt x="-906" y="2868011"/>
                    <a:pt x="46" y="2687988"/>
                  </a:cubicBezTo>
                  <a:cubicBezTo>
                    <a:pt x="999" y="2508061"/>
                    <a:pt x="16810" y="2328229"/>
                    <a:pt x="47862" y="2151064"/>
                  </a:cubicBezTo>
                  <a:cubicBezTo>
                    <a:pt x="78818" y="1973899"/>
                    <a:pt x="123300" y="1798925"/>
                    <a:pt x="184926" y="1629761"/>
                  </a:cubicBezTo>
                  <a:cubicBezTo>
                    <a:pt x="307037" y="1291433"/>
                    <a:pt x="498013" y="975964"/>
                    <a:pt x="747949" y="718789"/>
                  </a:cubicBezTo>
                  <a:cubicBezTo>
                    <a:pt x="872822" y="590297"/>
                    <a:pt x="1011887" y="476664"/>
                    <a:pt x="1161334" y="381128"/>
                  </a:cubicBezTo>
                  <a:cubicBezTo>
                    <a:pt x="1310781" y="285688"/>
                    <a:pt x="1470420" y="208345"/>
                    <a:pt x="1635393" y="149766"/>
                  </a:cubicBezTo>
                  <a:cubicBezTo>
                    <a:pt x="1965816" y="31846"/>
                    <a:pt x="2315669" y="-8825"/>
                    <a:pt x="2659998" y="1557"/>
                  </a:cubicBezTo>
                  <a:close/>
                  <a:moveTo>
                    <a:pt x="2659712" y="30132"/>
                  </a:moveTo>
                  <a:cubicBezTo>
                    <a:pt x="2488167" y="25750"/>
                    <a:pt x="2317002" y="37466"/>
                    <a:pt x="2149267" y="68708"/>
                  </a:cubicBezTo>
                  <a:lnTo>
                    <a:pt x="2086402" y="80329"/>
                  </a:lnTo>
                  <a:lnTo>
                    <a:pt x="2024394" y="95664"/>
                  </a:lnTo>
                  <a:lnTo>
                    <a:pt x="1962577" y="111285"/>
                  </a:lnTo>
                  <a:cubicBezTo>
                    <a:pt x="1942003" y="116619"/>
                    <a:pt x="1922001" y="123953"/>
                    <a:pt x="1901712" y="130144"/>
                  </a:cubicBezTo>
                  <a:lnTo>
                    <a:pt x="1841038" y="149575"/>
                  </a:lnTo>
                  <a:cubicBezTo>
                    <a:pt x="1835990" y="151195"/>
                    <a:pt x="1830942" y="152719"/>
                    <a:pt x="1825893" y="154528"/>
                  </a:cubicBezTo>
                  <a:lnTo>
                    <a:pt x="1811034" y="160243"/>
                  </a:lnTo>
                  <a:lnTo>
                    <a:pt x="1781412" y="171864"/>
                  </a:lnTo>
                  <a:lnTo>
                    <a:pt x="1722357" y="195200"/>
                  </a:lnTo>
                  <a:lnTo>
                    <a:pt x="1707593" y="201010"/>
                  </a:lnTo>
                  <a:lnTo>
                    <a:pt x="1693210" y="207678"/>
                  </a:lnTo>
                  <a:lnTo>
                    <a:pt x="1664445" y="221108"/>
                  </a:lnTo>
                  <a:cubicBezTo>
                    <a:pt x="1510711" y="291403"/>
                    <a:pt x="1367074" y="381319"/>
                    <a:pt x="1237629" y="486856"/>
                  </a:cubicBezTo>
                  <a:cubicBezTo>
                    <a:pt x="1107994" y="592202"/>
                    <a:pt x="992361" y="712789"/>
                    <a:pt x="891396" y="843567"/>
                  </a:cubicBezTo>
                  <a:cubicBezTo>
                    <a:pt x="790335" y="974345"/>
                    <a:pt x="703467" y="1114934"/>
                    <a:pt x="629839" y="1261715"/>
                  </a:cubicBezTo>
                  <a:cubicBezTo>
                    <a:pt x="611646" y="1298576"/>
                    <a:pt x="594692" y="1336009"/>
                    <a:pt x="576975" y="1372871"/>
                  </a:cubicBezTo>
                  <a:cubicBezTo>
                    <a:pt x="560592" y="1410495"/>
                    <a:pt x="545162" y="1448595"/>
                    <a:pt x="529160" y="1486219"/>
                  </a:cubicBezTo>
                  <a:lnTo>
                    <a:pt x="485821" y="1601376"/>
                  </a:lnTo>
                  <a:lnTo>
                    <a:pt x="447531" y="1718248"/>
                  </a:lnTo>
                  <a:cubicBezTo>
                    <a:pt x="399429" y="1875029"/>
                    <a:pt x="362377" y="2035240"/>
                    <a:pt x="339041" y="2197641"/>
                  </a:cubicBezTo>
                  <a:cubicBezTo>
                    <a:pt x="315800" y="2360042"/>
                    <a:pt x="304560" y="2524063"/>
                    <a:pt x="305608" y="2687988"/>
                  </a:cubicBezTo>
                  <a:cubicBezTo>
                    <a:pt x="307989" y="3015648"/>
                    <a:pt x="357900" y="3343022"/>
                    <a:pt x="460770" y="3652299"/>
                  </a:cubicBezTo>
                  <a:cubicBezTo>
                    <a:pt x="563736" y="3961004"/>
                    <a:pt x="721089" y="4251993"/>
                    <a:pt x="936163" y="4493738"/>
                  </a:cubicBezTo>
                  <a:cubicBezTo>
                    <a:pt x="1150857" y="4735673"/>
                    <a:pt x="1423653" y="4922553"/>
                    <a:pt x="1727024" y="5041997"/>
                  </a:cubicBezTo>
                  <a:lnTo>
                    <a:pt x="1784364" y="5063523"/>
                  </a:lnTo>
                  <a:lnTo>
                    <a:pt x="1813035" y="5074477"/>
                  </a:lnTo>
                  <a:cubicBezTo>
                    <a:pt x="1822560" y="5078097"/>
                    <a:pt x="1832466" y="5080763"/>
                    <a:pt x="1842181" y="5083907"/>
                  </a:cubicBezTo>
                  <a:lnTo>
                    <a:pt x="1900760" y="5102290"/>
                  </a:lnTo>
                  <a:cubicBezTo>
                    <a:pt x="1920381" y="5108291"/>
                    <a:pt x="1939717" y="5115149"/>
                    <a:pt x="1959815" y="5119625"/>
                  </a:cubicBezTo>
                  <a:lnTo>
                    <a:pt x="2019537" y="5134866"/>
                  </a:lnTo>
                  <a:lnTo>
                    <a:pt x="2049445" y="5142581"/>
                  </a:lnTo>
                  <a:cubicBezTo>
                    <a:pt x="2059446" y="5145152"/>
                    <a:pt x="2069352" y="5147915"/>
                    <a:pt x="2079544" y="5149629"/>
                  </a:cubicBezTo>
                  <a:lnTo>
                    <a:pt x="2201178" y="5173442"/>
                  </a:lnTo>
                  <a:lnTo>
                    <a:pt x="2324337" y="5190587"/>
                  </a:lnTo>
                  <a:cubicBezTo>
                    <a:pt x="2344815" y="5194016"/>
                    <a:pt x="2365675" y="5194778"/>
                    <a:pt x="2386344" y="5196873"/>
                  </a:cubicBezTo>
                  <a:lnTo>
                    <a:pt x="2448638" y="5202207"/>
                  </a:lnTo>
                  <a:cubicBezTo>
                    <a:pt x="2489881" y="5206779"/>
                    <a:pt x="2532649" y="5206589"/>
                    <a:pt x="2574844" y="5208303"/>
                  </a:cubicBezTo>
                  <a:lnTo>
                    <a:pt x="2702003" y="5212209"/>
                  </a:lnTo>
                  <a:lnTo>
                    <a:pt x="2765725" y="5213828"/>
                  </a:lnTo>
                  <a:lnTo>
                    <a:pt x="2797634" y="5214685"/>
                  </a:lnTo>
                  <a:cubicBezTo>
                    <a:pt x="2808207" y="5214780"/>
                    <a:pt x="2818684" y="5214304"/>
                    <a:pt x="2829162" y="5214113"/>
                  </a:cubicBezTo>
                  <a:lnTo>
                    <a:pt x="2955273" y="5211256"/>
                  </a:lnTo>
                  <a:lnTo>
                    <a:pt x="3081098" y="5201922"/>
                  </a:lnTo>
                  <a:cubicBezTo>
                    <a:pt x="3102148" y="5200779"/>
                    <a:pt x="3122913" y="5197635"/>
                    <a:pt x="3143772" y="5194968"/>
                  </a:cubicBezTo>
                  <a:lnTo>
                    <a:pt x="3206352" y="5186777"/>
                  </a:lnTo>
                  <a:cubicBezTo>
                    <a:pt x="3248357" y="5182395"/>
                    <a:pt x="3289410" y="5173347"/>
                    <a:pt x="3330843" y="5165727"/>
                  </a:cubicBezTo>
                  <a:cubicBezTo>
                    <a:pt x="3351513" y="5161726"/>
                    <a:pt x="3372277" y="5158107"/>
                    <a:pt x="3392851" y="5153725"/>
                  </a:cubicBezTo>
                  <a:lnTo>
                    <a:pt x="3454097" y="5138580"/>
                  </a:lnTo>
                  <a:lnTo>
                    <a:pt x="3515343" y="5123150"/>
                  </a:lnTo>
                  <a:cubicBezTo>
                    <a:pt x="3535726" y="5117626"/>
                    <a:pt x="3555634" y="5110863"/>
                    <a:pt x="3575731" y="5104766"/>
                  </a:cubicBezTo>
                  <a:lnTo>
                    <a:pt x="3636120" y="5086002"/>
                  </a:lnTo>
                  <a:lnTo>
                    <a:pt x="3651169" y="5081240"/>
                  </a:lnTo>
                  <a:lnTo>
                    <a:pt x="3665933" y="5075620"/>
                  </a:lnTo>
                  <a:lnTo>
                    <a:pt x="3695460" y="5064380"/>
                  </a:lnTo>
                  <a:cubicBezTo>
                    <a:pt x="4011691" y="4948080"/>
                    <a:pt x="4301346" y="4756437"/>
                    <a:pt x="4526898" y="4505644"/>
                  </a:cubicBezTo>
                  <a:lnTo>
                    <a:pt x="4569094" y="4458590"/>
                  </a:lnTo>
                  <a:cubicBezTo>
                    <a:pt x="4582905" y="4442684"/>
                    <a:pt x="4595478" y="4425729"/>
                    <a:pt x="4608813" y="4409441"/>
                  </a:cubicBezTo>
                  <a:lnTo>
                    <a:pt x="4648056" y="4360007"/>
                  </a:lnTo>
                  <a:cubicBezTo>
                    <a:pt x="4660534" y="4343052"/>
                    <a:pt x="4672535" y="4325812"/>
                    <a:pt x="4684822" y="4308667"/>
                  </a:cubicBezTo>
                  <a:cubicBezTo>
                    <a:pt x="4697014" y="4291522"/>
                    <a:pt x="4709206" y="4274377"/>
                    <a:pt x="4721017" y="4257041"/>
                  </a:cubicBezTo>
                  <a:lnTo>
                    <a:pt x="4754545" y="4203606"/>
                  </a:lnTo>
                  <a:cubicBezTo>
                    <a:pt x="4765594" y="4185699"/>
                    <a:pt x="4777310" y="4168268"/>
                    <a:pt x="4787692" y="4149980"/>
                  </a:cubicBezTo>
                  <a:lnTo>
                    <a:pt x="4818268" y="4094831"/>
                  </a:lnTo>
                  <a:cubicBezTo>
                    <a:pt x="4899040" y="3947574"/>
                    <a:pt x="4963143" y="3791650"/>
                    <a:pt x="5011244" y="3631630"/>
                  </a:cubicBezTo>
                  <a:cubicBezTo>
                    <a:pt x="5059440" y="3471610"/>
                    <a:pt x="5092683" y="3307589"/>
                    <a:pt x="5111352" y="3142426"/>
                  </a:cubicBezTo>
                  <a:lnTo>
                    <a:pt x="5122877" y="3018410"/>
                  </a:lnTo>
                  <a:cubicBezTo>
                    <a:pt x="5124972" y="2976977"/>
                    <a:pt x="5127735" y="2935543"/>
                    <a:pt x="5129259" y="2894204"/>
                  </a:cubicBezTo>
                  <a:cubicBezTo>
                    <a:pt x="5129735" y="2852771"/>
                    <a:pt x="5131354" y="2811432"/>
                    <a:pt x="5131069" y="2769998"/>
                  </a:cubicBezTo>
                  <a:lnTo>
                    <a:pt x="5129735" y="2707990"/>
                  </a:lnTo>
                  <a:cubicBezTo>
                    <a:pt x="5129163" y="2687321"/>
                    <a:pt x="5129735" y="2666652"/>
                    <a:pt x="5128116" y="2646078"/>
                  </a:cubicBezTo>
                  <a:lnTo>
                    <a:pt x="5124687" y="2584165"/>
                  </a:lnTo>
                  <a:cubicBezTo>
                    <a:pt x="5123449" y="2563592"/>
                    <a:pt x="5122782" y="2542922"/>
                    <a:pt x="5120401" y="2522444"/>
                  </a:cubicBezTo>
                  <a:lnTo>
                    <a:pt x="5114876" y="2460817"/>
                  </a:lnTo>
                  <a:lnTo>
                    <a:pt x="5112209" y="2430051"/>
                  </a:lnTo>
                  <a:cubicBezTo>
                    <a:pt x="5111352" y="2419764"/>
                    <a:pt x="5109637" y="2409572"/>
                    <a:pt x="5108399" y="2399381"/>
                  </a:cubicBezTo>
                  <a:cubicBezTo>
                    <a:pt x="5098398" y="2317561"/>
                    <a:pt x="5085920" y="2236027"/>
                    <a:pt x="5070108" y="2155255"/>
                  </a:cubicBezTo>
                  <a:cubicBezTo>
                    <a:pt x="5038676" y="1993711"/>
                    <a:pt x="4995051" y="1834738"/>
                    <a:pt x="4939140" y="1680338"/>
                  </a:cubicBezTo>
                  <a:cubicBezTo>
                    <a:pt x="4827126" y="1371824"/>
                    <a:pt x="4667392" y="1079406"/>
                    <a:pt x="4452888" y="826517"/>
                  </a:cubicBezTo>
                  <a:cubicBezTo>
                    <a:pt x="4345923" y="700025"/>
                    <a:pt x="4225241" y="583915"/>
                    <a:pt x="4091605" y="482855"/>
                  </a:cubicBezTo>
                  <a:cubicBezTo>
                    <a:pt x="4058077" y="457805"/>
                    <a:pt x="4023406" y="434183"/>
                    <a:pt x="3989211" y="409703"/>
                  </a:cubicBezTo>
                  <a:cubicBezTo>
                    <a:pt x="3954159" y="386653"/>
                    <a:pt x="3918155" y="364840"/>
                    <a:pt x="3882531" y="342171"/>
                  </a:cubicBezTo>
                  <a:cubicBezTo>
                    <a:pt x="3846051" y="321025"/>
                    <a:pt x="3808617" y="301594"/>
                    <a:pt x="3771565" y="281211"/>
                  </a:cubicBezTo>
                  <a:cubicBezTo>
                    <a:pt x="3733942" y="262066"/>
                    <a:pt x="3695270" y="244730"/>
                    <a:pt x="3656884" y="226633"/>
                  </a:cubicBezTo>
                  <a:lnTo>
                    <a:pt x="3642406" y="219965"/>
                  </a:lnTo>
                  <a:lnTo>
                    <a:pt x="3627642" y="214060"/>
                  </a:lnTo>
                  <a:lnTo>
                    <a:pt x="3598115" y="202249"/>
                  </a:lnTo>
                  <a:lnTo>
                    <a:pt x="3538965" y="178627"/>
                  </a:lnTo>
                  <a:cubicBezTo>
                    <a:pt x="3519438" y="170149"/>
                    <a:pt x="3498960" y="164434"/>
                    <a:pt x="3478767" y="157576"/>
                  </a:cubicBezTo>
                  <a:lnTo>
                    <a:pt x="3418092" y="137764"/>
                  </a:lnTo>
                  <a:lnTo>
                    <a:pt x="3387708" y="127954"/>
                  </a:lnTo>
                  <a:lnTo>
                    <a:pt x="3356847" y="119762"/>
                  </a:lnTo>
                  <a:lnTo>
                    <a:pt x="3295029" y="103570"/>
                  </a:lnTo>
                  <a:cubicBezTo>
                    <a:pt x="3253977" y="91759"/>
                    <a:pt x="3211876" y="84710"/>
                    <a:pt x="3170061" y="76233"/>
                  </a:cubicBezTo>
                  <a:cubicBezTo>
                    <a:pt x="3002326" y="43848"/>
                    <a:pt x="2831257" y="29560"/>
                    <a:pt x="2659712" y="3013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1AC3D20-E4ED-49E6-AADF-E32D5427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32" y="3757558"/>
            <a:ext cx="3606713" cy="3109922"/>
            <a:chOff x="6642" y="3804226"/>
            <a:chExt cx="3664532" cy="306325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1CA964C-EED3-4447-826F-685E33AEC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638819 h 2928886"/>
                <a:gd name="connsiteX1" fmla="*/ 31090 w 3481139"/>
                <a:gd name="connsiteY1" fmla="*/ 2704150 h 2928886"/>
                <a:gd name="connsiteX2" fmla="*/ 120149 w 3481139"/>
                <a:gd name="connsiteY2" fmla="*/ 2845955 h 2928886"/>
                <a:gd name="connsiteX3" fmla="*/ 185501 w 3481139"/>
                <a:gd name="connsiteY3" fmla="*/ 2928886 h 2928886"/>
                <a:gd name="connsiteX4" fmla="*/ 0 w 3481139"/>
                <a:gd name="connsiteY4" fmla="*/ 2928886 h 2928886"/>
                <a:gd name="connsiteX5" fmla="*/ 1421035 w 3481139"/>
                <a:gd name="connsiteY5" fmla="*/ 1378 h 2928886"/>
                <a:gd name="connsiteX6" fmla="*/ 2605678 w 3481139"/>
                <a:gd name="connsiteY6" fmla="*/ 348168 h 2928886"/>
                <a:gd name="connsiteX7" fmla="*/ 3411215 w 3481139"/>
                <a:gd name="connsiteY7" fmla="*/ 1492067 h 2928886"/>
                <a:gd name="connsiteX8" fmla="*/ 3306857 w 3481139"/>
                <a:gd name="connsiteY8" fmla="*/ 2839295 h 2928886"/>
                <a:gd name="connsiteX9" fmla="*/ 3261670 w 3481139"/>
                <a:gd name="connsiteY9" fmla="*/ 2928886 h 2928886"/>
                <a:gd name="connsiteX10" fmla="*/ 2857174 w 3481139"/>
                <a:gd name="connsiteY10" fmla="*/ 2928886 h 2928886"/>
                <a:gd name="connsiteX11" fmla="*/ 2915377 w 3481139"/>
                <a:gd name="connsiteY11" fmla="*/ 2836712 h 2928886"/>
                <a:gd name="connsiteX12" fmla="*/ 3115608 w 3481139"/>
                <a:gd name="connsiteY12" fmla="*/ 2239047 h 2928886"/>
                <a:gd name="connsiteX13" fmla="*/ 3072115 w 3481139"/>
                <a:gd name="connsiteY13" fmla="*/ 1582856 h 2928886"/>
                <a:gd name="connsiteX14" fmla="*/ 2816844 w 3481139"/>
                <a:gd name="connsiteY14" fmla="*/ 1040240 h 2928886"/>
                <a:gd name="connsiteX15" fmla="*/ 2406710 w 3481139"/>
                <a:gd name="connsiteY15" fmla="*/ 637298 h 2928886"/>
                <a:gd name="connsiteX16" fmla="*/ 1778438 w 3481139"/>
                <a:gd name="connsiteY16" fmla="*/ 376813 h 2928886"/>
                <a:gd name="connsiteX17" fmla="*/ 1082136 w 3481139"/>
                <a:gd name="connsiteY17" fmla="*/ 405400 h 2928886"/>
                <a:gd name="connsiteX18" fmla="*/ 770453 w 3481139"/>
                <a:gd name="connsiteY18" fmla="*/ 610712 h 2928886"/>
                <a:gd name="connsiteX19" fmla="*/ 504311 w 3481139"/>
                <a:gd name="connsiteY19" fmla="*/ 1053517 h 2928886"/>
                <a:gd name="connsiteX20" fmla="*/ 370837 w 3481139"/>
                <a:gd name="connsiteY20" fmla="*/ 1303660 h 2928886"/>
                <a:gd name="connsiteX21" fmla="*/ 18332 w 3481139"/>
                <a:gd name="connsiteY21" fmla="*/ 1735234 h 2928886"/>
                <a:gd name="connsiteX22" fmla="*/ 0 w 3481139"/>
                <a:gd name="connsiteY22" fmla="*/ 1752611 h 2928886"/>
                <a:gd name="connsiteX23" fmla="*/ 0 w 3481139"/>
                <a:gd name="connsiteY23" fmla="*/ 1233485 h 2928886"/>
                <a:gd name="connsiteX24" fmla="*/ 18046 w 3481139"/>
                <a:gd name="connsiteY24" fmla="*/ 1208183 h 2928886"/>
                <a:gd name="connsiteX25" fmla="*/ 65393 w 3481139"/>
                <a:gd name="connsiteY25" fmla="*/ 1130865 h 2928886"/>
                <a:gd name="connsiteX26" fmla="*/ 991384 w 3481139"/>
                <a:gd name="connsiteY26" fmla="*/ 66436 h 2928886"/>
                <a:gd name="connsiteX27" fmla="*/ 1421035 w 3481139"/>
                <a:gd name="connsiteY27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481139" h="2928886">
                  <a:moveTo>
                    <a:pt x="0" y="2638819"/>
                  </a:moveTo>
                  <a:lnTo>
                    <a:pt x="31090" y="2704150"/>
                  </a:lnTo>
                  <a:cubicBezTo>
                    <a:pt x="57644" y="2752264"/>
                    <a:pt x="87419" y="2799634"/>
                    <a:pt x="120149" y="2845955"/>
                  </a:cubicBezTo>
                  <a:lnTo>
                    <a:pt x="185501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857174" y="2928886"/>
                  </a:lnTo>
                  <a:lnTo>
                    <a:pt x="2915377" y="2836712"/>
                  </a:lnTo>
                  <a:cubicBezTo>
                    <a:pt x="3020179" y="2651516"/>
                    <a:pt x="3087510" y="2450417"/>
                    <a:pt x="3115608" y="2239047"/>
                  </a:cubicBezTo>
                  <a:cubicBezTo>
                    <a:pt x="3144700" y="2019998"/>
                    <a:pt x="3130088" y="1799215"/>
                    <a:pt x="3072115" y="1582856"/>
                  </a:cubicBezTo>
                  <a:cubicBezTo>
                    <a:pt x="3019429" y="1386229"/>
                    <a:pt x="2933521" y="1203663"/>
                    <a:pt x="2816844" y="1040240"/>
                  </a:cubicBezTo>
                  <a:cubicBezTo>
                    <a:pt x="2704247" y="882558"/>
                    <a:pt x="2566242" y="746942"/>
                    <a:pt x="2406710" y="637298"/>
                  </a:cubicBezTo>
                  <a:cubicBezTo>
                    <a:pt x="2218030" y="507559"/>
                    <a:pt x="2000748" y="417531"/>
                    <a:pt x="1778438" y="376813"/>
                  </a:cubicBezTo>
                  <a:cubicBezTo>
                    <a:pt x="1545966" y="334240"/>
                    <a:pt x="1311716" y="343884"/>
                    <a:pt x="1082136" y="405400"/>
                  </a:cubicBezTo>
                  <a:cubicBezTo>
                    <a:pt x="957109" y="438901"/>
                    <a:pt x="861000" y="502225"/>
                    <a:pt x="770453" y="610712"/>
                  </a:cubicBezTo>
                  <a:cubicBezTo>
                    <a:pt x="672863" y="727627"/>
                    <a:pt x="591021" y="885960"/>
                    <a:pt x="504311" y="1053517"/>
                  </a:cubicBezTo>
                  <a:cubicBezTo>
                    <a:pt x="462225" y="1134849"/>
                    <a:pt x="418774" y="1218945"/>
                    <a:pt x="370837" y="1303660"/>
                  </a:cubicBezTo>
                  <a:cubicBezTo>
                    <a:pt x="249038" y="1518990"/>
                    <a:pt x="115673" y="1643965"/>
                    <a:pt x="18332" y="1735234"/>
                  </a:cubicBezTo>
                  <a:lnTo>
                    <a:pt x="0" y="1752611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4482870-6C00-4014-90C6-638B19BB5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454676 h 2928886"/>
                <a:gd name="connsiteX1" fmla="*/ 23037 w 3481139"/>
                <a:gd name="connsiteY1" fmla="*/ 2524361 h 2928886"/>
                <a:gd name="connsiteX2" fmla="*/ 92498 w 3481139"/>
                <a:gd name="connsiteY2" fmla="*/ 2670254 h 2928886"/>
                <a:gd name="connsiteX3" fmla="*/ 177819 w 3481139"/>
                <a:gd name="connsiteY3" fmla="*/ 2806016 h 2928886"/>
                <a:gd name="connsiteX4" fmla="*/ 274733 w 3481139"/>
                <a:gd name="connsiteY4" fmla="*/ 2928886 h 2928886"/>
                <a:gd name="connsiteX5" fmla="*/ 0 w 3481139"/>
                <a:gd name="connsiteY5" fmla="*/ 2928886 h 2928886"/>
                <a:gd name="connsiteX6" fmla="*/ 1421035 w 3481139"/>
                <a:gd name="connsiteY6" fmla="*/ 1378 h 2928886"/>
                <a:gd name="connsiteX7" fmla="*/ 2605678 w 3481139"/>
                <a:gd name="connsiteY7" fmla="*/ 348168 h 2928886"/>
                <a:gd name="connsiteX8" fmla="*/ 3411215 w 3481139"/>
                <a:gd name="connsiteY8" fmla="*/ 1492067 h 2928886"/>
                <a:gd name="connsiteX9" fmla="*/ 3306857 w 3481139"/>
                <a:gd name="connsiteY9" fmla="*/ 2839295 h 2928886"/>
                <a:gd name="connsiteX10" fmla="*/ 3261670 w 3481139"/>
                <a:gd name="connsiteY10" fmla="*/ 2928886 h 2928886"/>
                <a:gd name="connsiteX11" fmla="*/ 2774329 w 3481139"/>
                <a:gd name="connsiteY11" fmla="*/ 2928886 h 2928886"/>
                <a:gd name="connsiteX12" fmla="*/ 2854316 w 3481139"/>
                <a:gd name="connsiteY12" fmla="*/ 2802203 h 2928886"/>
                <a:gd name="connsiteX13" fmla="*/ 3046067 w 3481139"/>
                <a:gd name="connsiteY13" fmla="*/ 2229848 h 2928886"/>
                <a:gd name="connsiteX14" fmla="*/ 3004330 w 3481139"/>
                <a:gd name="connsiteY14" fmla="*/ 1601092 h 2928886"/>
                <a:gd name="connsiteX15" fmla="*/ 2759775 w 3481139"/>
                <a:gd name="connsiteY15" fmla="*/ 1081112 h 2928886"/>
                <a:gd name="connsiteX16" fmla="*/ 2367007 w 3481139"/>
                <a:gd name="connsiteY16" fmla="*/ 695245 h 2928886"/>
                <a:gd name="connsiteX17" fmla="*/ 1765861 w 3481139"/>
                <a:gd name="connsiteY17" fmla="*/ 445951 h 2928886"/>
                <a:gd name="connsiteX18" fmla="*/ 1100322 w 3481139"/>
                <a:gd name="connsiteY18" fmla="*/ 473271 h 2928886"/>
                <a:gd name="connsiteX19" fmla="*/ 566662 w 3481139"/>
                <a:gd name="connsiteY19" fmla="*/ 1085790 h 2928886"/>
                <a:gd name="connsiteX20" fmla="*/ 431916 w 3481139"/>
                <a:gd name="connsiteY20" fmla="*/ 1338236 h 2928886"/>
                <a:gd name="connsiteX21" fmla="*/ 66359 w 3481139"/>
                <a:gd name="connsiteY21" fmla="*/ 1786460 h 2928886"/>
                <a:gd name="connsiteX22" fmla="*/ 1807 w 3481139"/>
                <a:gd name="connsiteY22" fmla="*/ 1848695 h 2928886"/>
                <a:gd name="connsiteX23" fmla="*/ 0 w 3481139"/>
                <a:gd name="connsiteY23" fmla="*/ 1850695 h 2928886"/>
                <a:gd name="connsiteX24" fmla="*/ 0 w 3481139"/>
                <a:gd name="connsiteY24" fmla="*/ 1233485 h 2928886"/>
                <a:gd name="connsiteX25" fmla="*/ 18046 w 3481139"/>
                <a:gd name="connsiteY25" fmla="*/ 1208183 h 2928886"/>
                <a:gd name="connsiteX26" fmla="*/ 65393 w 3481139"/>
                <a:gd name="connsiteY26" fmla="*/ 1130865 h 2928886"/>
                <a:gd name="connsiteX27" fmla="*/ 991384 w 3481139"/>
                <a:gd name="connsiteY27" fmla="*/ 66436 h 2928886"/>
                <a:gd name="connsiteX28" fmla="*/ 1421035 w 3481139"/>
                <a:gd name="connsiteY28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1139" h="2928886">
                  <a:moveTo>
                    <a:pt x="0" y="2454676"/>
                  </a:moveTo>
                  <a:lnTo>
                    <a:pt x="23037" y="2524361"/>
                  </a:lnTo>
                  <a:cubicBezTo>
                    <a:pt x="42843" y="2573572"/>
                    <a:pt x="66005" y="2622232"/>
                    <a:pt x="92498" y="2670254"/>
                  </a:cubicBezTo>
                  <a:cubicBezTo>
                    <a:pt x="117915" y="2716294"/>
                    <a:pt x="146441" y="2761645"/>
                    <a:pt x="177819" y="2806016"/>
                  </a:cubicBezTo>
                  <a:lnTo>
                    <a:pt x="274733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774329" y="2928886"/>
                  </a:lnTo>
                  <a:lnTo>
                    <a:pt x="2854316" y="2802203"/>
                  </a:lnTo>
                  <a:cubicBezTo>
                    <a:pt x="2954670" y="2624813"/>
                    <a:pt x="3019198" y="2432241"/>
                    <a:pt x="3046067" y="2229848"/>
                  </a:cubicBezTo>
                  <a:cubicBezTo>
                    <a:pt x="3073918" y="2019997"/>
                    <a:pt x="3059887" y="1808433"/>
                    <a:pt x="3004330" y="1601092"/>
                  </a:cubicBezTo>
                  <a:cubicBezTo>
                    <a:pt x="2953824" y="1412601"/>
                    <a:pt x="2871570" y="1237702"/>
                    <a:pt x="2759775" y="1081112"/>
                  </a:cubicBezTo>
                  <a:cubicBezTo>
                    <a:pt x="2651938" y="930074"/>
                    <a:pt x="2519787" y="800304"/>
                    <a:pt x="2367007" y="695245"/>
                  </a:cubicBezTo>
                  <a:cubicBezTo>
                    <a:pt x="2186422" y="571040"/>
                    <a:pt x="1978537" y="484889"/>
                    <a:pt x="1765861" y="445951"/>
                  </a:cubicBezTo>
                  <a:cubicBezTo>
                    <a:pt x="1543705" y="405264"/>
                    <a:pt x="1319800" y="414462"/>
                    <a:pt x="1100322" y="473271"/>
                  </a:cubicBezTo>
                  <a:cubicBezTo>
                    <a:pt x="859826" y="537712"/>
                    <a:pt x="751918" y="727591"/>
                    <a:pt x="566662" y="1085790"/>
                  </a:cubicBezTo>
                  <a:cubicBezTo>
                    <a:pt x="524297" y="1167705"/>
                    <a:pt x="480498" y="1252403"/>
                    <a:pt x="431916" y="1338236"/>
                  </a:cubicBezTo>
                  <a:cubicBezTo>
                    <a:pt x="304892" y="1562816"/>
                    <a:pt x="167019" y="1692123"/>
                    <a:pt x="66359" y="1786460"/>
                  </a:cubicBezTo>
                  <a:cubicBezTo>
                    <a:pt x="41685" y="1809641"/>
                    <a:pt x="19588" y="1830368"/>
                    <a:pt x="1807" y="1848695"/>
                  </a:cubicBezTo>
                  <a:lnTo>
                    <a:pt x="0" y="1850695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53" name="Freeform: Shape 52">
              <a:extLst>
                <a:ext uri="{FF2B5EF4-FFF2-40B4-BE49-F238E27FC236}">
                  <a16:creationId xmlns:a16="http://schemas.microsoft.com/office/drawing/2014/main" id="{A97410C4-9F35-480D-AF41-9881677BA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3804226"/>
              <a:ext cx="3664532" cy="3063253"/>
            </a:xfrm>
            <a:custGeom>
              <a:avLst/>
              <a:gdLst>
                <a:gd name="connsiteX0" fmla="*/ 1589544 w 3664532"/>
                <a:gd name="connsiteY0" fmla="*/ 1348 h 3063253"/>
                <a:gd name="connsiteX1" fmla="*/ 3592316 w 3664532"/>
                <a:gd name="connsiteY1" fmla="*/ 1577908 h 3063253"/>
                <a:gd name="connsiteX2" fmla="*/ 3464985 w 3664532"/>
                <a:gd name="connsiteY2" fmla="*/ 3019497 h 3063253"/>
                <a:gd name="connsiteX3" fmla="*/ 3441980 w 3664532"/>
                <a:gd name="connsiteY3" fmla="*/ 3063253 h 3063253"/>
                <a:gd name="connsiteX4" fmla="*/ 3180670 w 3664532"/>
                <a:gd name="connsiteY4" fmla="*/ 3063253 h 3063253"/>
                <a:gd name="connsiteX5" fmla="*/ 3224136 w 3664532"/>
                <a:gd name="connsiteY5" fmla="*/ 2966554 h 3063253"/>
                <a:gd name="connsiteX6" fmla="*/ 3355620 w 3664532"/>
                <a:gd name="connsiteY6" fmla="*/ 2437076 h 3063253"/>
                <a:gd name="connsiteX7" fmla="*/ 3363467 w 3664532"/>
                <a:gd name="connsiteY7" fmla="*/ 2076633 h 3063253"/>
                <a:gd name="connsiteX8" fmla="*/ 3304293 w 3664532"/>
                <a:gd name="connsiteY8" fmla="*/ 1722087 h 3063253"/>
                <a:gd name="connsiteX9" fmla="*/ 3182877 w 3664532"/>
                <a:gd name="connsiteY9" fmla="*/ 1384217 h 3063253"/>
                <a:gd name="connsiteX10" fmla="*/ 3001025 w 3664532"/>
                <a:gd name="connsiteY10" fmla="*/ 1074386 h 3063253"/>
                <a:gd name="connsiteX11" fmla="*/ 2477205 w 3664532"/>
                <a:gd name="connsiteY11" fmla="*/ 580474 h 3063253"/>
                <a:gd name="connsiteX12" fmla="*/ 1798691 w 3664532"/>
                <a:gd name="connsiteY12" fmla="*/ 315283 h 3063253"/>
                <a:gd name="connsiteX13" fmla="*/ 1753281 w 3664532"/>
                <a:gd name="connsiteY13" fmla="*/ 307175 h 3063253"/>
                <a:gd name="connsiteX14" fmla="*/ 1730532 w 3664532"/>
                <a:gd name="connsiteY14" fmla="*/ 303097 h 3063253"/>
                <a:gd name="connsiteX15" fmla="*/ 1707599 w 3664532"/>
                <a:gd name="connsiteY15" fmla="*/ 300231 h 3063253"/>
                <a:gd name="connsiteX16" fmla="*/ 1661716 w 3664532"/>
                <a:gd name="connsiteY16" fmla="*/ 294430 h 3063253"/>
                <a:gd name="connsiteX17" fmla="*/ 1615761 w 3664532"/>
                <a:gd name="connsiteY17" fmla="*/ 289448 h 3063253"/>
                <a:gd name="connsiteX18" fmla="*/ 1523276 w 3664532"/>
                <a:gd name="connsiteY18" fmla="*/ 282763 h 3063253"/>
                <a:gd name="connsiteX19" fmla="*/ 1430359 w 3664532"/>
                <a:gd name="connsiteY19" fmla="*/ 280699 h 3063253"/>
                <a:gd name="connsiteX20" fmla="*/ 1059060 w 3664532"/>
                <a:gd name="connsiteY20" fmla="*/ 318854 h 3063253"/>
                <a:gd name="connsiteX21" fmla="*/ 1012987 w 3664532"/>
                <a:gd name="connsiteY21" fmla="*/ 328075 h 3063253"/>
                <a:gd name="connsiteX22" fmla="*/ 968530 w 3664532"/>
                <a:gd name="connsiteY22" fmla="*/ 339260 h 3063253"/>
                <a:gd name="connsiteX23" fmla="*/ 924773 w 3664532"/>
                <a:gd name="connsiteY23" fmla="*/ 352511 h 3063253"/>
                <a:gd name="connsiteX24" fmla="*/ 881731 w 3664532"/>
                <a:gd name="connsiteY24" fmla="*/ 367896 h 3063253"/>
                <a:gd name="connsiteX25" fmla="*/ 839561 w 3664532"/>
                <a:gd name="connsiteY25" fmla="*/ 385444 h 3063253"/>
                <a:gd name="connsiteX26" fmla="*/ 798365 w 3664532"/>
                <a:gd name="connsiteY26" fmla="*/ 405276 h 3063253"/>
                <a:gd name="connsiteX27" fmla="*/ 758403 w 3664532"/>
                <a:gd name="connsiteY27" fmla="*/ 427539 h 3063253"/>
                <a:gd name="connsiteX28" fmla="*/ 719600 w 3664532"/>
                <a:gd name="connsiteY28" fmla="*/ 451961 h 3063253"/>
                <a:gd name="connsiteX29" fmla="*/ 577562 w 3664532"/>
                <a:gd name="connsiteY29" fmla="*/ 569522 h 3063253"/>
                <a:gd name="connsiteX30" fmla="*/ 456753 w 3664532"/>
                <a:gd name="connsiteY30" fmla="*/ 712062 h 3063253"/>
                <a:gd name="connsiteX31" fmla="*/ 353265 w 3664532"/>
                <a:gd name="connsiteY31" fmla="*/ 870162 h 3063253"/>
                <a:gd name="connsiteX32" fmla="*/ 305715 w 3664532"/>
                <a:gd name="connsiteY32" fmla="*/ 952522 h 3063253"/>
                <a:gd name="connsiteX33" fmla="*/ 260078 w 3664532"/>
                <a:gd name="connsiteY33" fmla="*/ 1036331 h 3063253"/>
                <a:gd name="connsiteX34" fmla="*/ 170320 w 3664532"/>
                <a:gd name="connsiteY34" fmla="*/ 1205796 h 3063253"/>
                <a:gd name="connsiteX35" fmla="*/ 124857 w 3664532"/>
                <a:gd name="connsiteY35" fmla="*/ 1290794 h 3063253"/>
                <a:gd name="connsiteX36" fmla="*/ 77228 w 3664532"/>
                <a:gd name="connsiteY36" fmla="*/ 1375573 h 3063253"/>
                <a:gd name="connsiteX37" fmla="*/ 23967 w 3664532"/>
                <a:gd name="connsiteY37" fmla="*/ 1458613 h 3063253"/>
                <a:gd name="connsiteX38" fmla="*/ 0 w 3664532"/>
                <a:gd name="connsiteY38" fmla="*/ 1490102 h 3063253"/>
                <a:gd name="connsiteX39" fmla="*/ 0 w 3664532"/>
                <a:gd name="connsiteY39" fmla="*/ 600302 h 3063253"/>
                <a:gd name="connsiteX40" fmla="*/ 7155 w 3664532"/>
                <a:gd name="connsiteY40" fmla="*/ 592928 h 3063253"/>
                <a:gd name="connsiteX41" fmla="*/ 940651 w 3664532"/>
                <a:gd name="connsiteY41" fmla="*/ 75740 h 3063253"/>
                <a:gd name="connsiteX42" fmla="*/ 1589544 w 3664532"/>
                <a:gd name="connsiteY42" fmla="*/ 1348 h 306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664532" h="3063253">
                  <a:moveTo>
                    <a:pt x="1589544" y="1348"/>
                  </a:moveTo>
                  <a:cubicBezTo>
                    <a:pt x="2513808" y="33842"/>
                    <a:pt x="3344091" y="651520"/>
                    <a:pt x="3592316" y="1577908"/>
                  </a:cubicBezTo>
                  <a:cubicBezTo>
                    <a:pt x="3725976" y="2076733"/>
                    <a:pt x="3668729" y="2582423"/>
                    <a:pt x="3464985" y="3019497"/>
                  </a:cubicBezTo>
                  <a:lnTo>
                    <a:pt x="3441980" y="3063253"/>
                  </a:lnTo>
                  <a:lnTo>
                    <a:pt x="3180670" y="3063253"/>
                  </a:lnTo>
                  <a:lnTo>
                    <a:pt x="3224136" y="2966554"/>
                  </a:lnTo>
                  <a:cubicBezTo>
                    <a:pt x="3291771" y="2795537"/>
                    <a:pt x="3335430" y="2617005"/>
                    <a:pt x="3355620" y="2437076"/>
                  </a:cubicBezTo>
                  <a:cubicBezTo>
                    <a:pt x="3368996" y="2317218"/>
                    <a:pt x="3372310" y="2196423"/>
                    <a:pt x="3363467" y="2076633"/>
                  </a:cubicBezTo>
                  <a:cubicBezTo>
                    <a:pt x="3354557" y="1956861"/>
                    <a:pt x="3334732" y="1838125"/>
                    <a:pt x="3304293" y="1722087"/>
                  </a:cubicBezTo>
                  <a:cubicBezTo>
                    <a:pt x="3274126" y="1605975"/>
                    <a:pt x="3233351" y="1492852"/>
                    <a:pt x="3182877" y="1384217"/>
                  </a:cubicBezTo>
                  <a:cubicBezTo>
                    <a:pt x="3132588" y="1275460"/>
                    <a:pt x="3071047" y="1171897"/>
                    <a:pt x="3001025" y="1074386"/>
                  </a:cubicBezTo>
                  <a:cubicBezTo>
                    <a:pt x="2860378" y="879817"/>
                    <a:pt x="2682723" y="710135"/>
                    <a:pt x="2477205" y="580474"/>
                  </a:cubicBezTo>
                  <a:cubicBezTo>
                    <a:pt x="2271686" y="450814"/>
                    <a:pt x="2040125" y="361195"/>
                    <a:pt x="1798691" y="315283"/>
                  </a:cubicBezTo>
                  <a:lnTo>
                    <a:pt x="1753281" y="307175"/>
                  </a:lnTo>
                  <a:lnTo>
                    <a:pt x="1730532" y="303097"/>
                  </a:lnTo>
                  <a:lnTo>
                    <a:pt x="1707599" y="300231"/>
                  </a:lnTo>
                  <a:lnTo>
                    <a:pt x="1661716" y="294430"/>
                  </a:lnTo>
                  <a:cubicBezTo>
                    <a:pt x="1646462" y="292559"/>
                    <a:pt x="1631149" y="290194"/>
                    <a:pt x="1615761" y="289448"/>
                  </a:cubicBezTo>
                  <a:cubicBezTo>
                    <a:pt x="1584975" y="287377"/>
                    <a:pt x="1554157" y="284371"/>
                    <a:pt x="1523276" y="282763"/>
                  </a:cubicBezTo>
                  <a:lnTo>
                    <a:pt x="1430359" y="280699"/>
                  </a:lnTo>
                  <a:cubicBezTo>
                    <a:pt x="1306331" y="281594"/>
                    <a:pt x="1181785" y="294109"/>
                    <a:pt x="1059060" y="318854"/>
                  </a:cubicBezTo>
                  <a:lnTo>
                    <a:pt x="1012987" y="328075"/>
                  </a:lnTo>
                  <a:cubicBezTo>
                    <a:pt x="998030" y="331646"/>
                    <a:pt x="983384" y="335571"/>
                    <a:pt x="968530" y="339260"/>
                  </a:cubicBezTo>
                  <a:cubicBezTo>
                    <a:pt x="953853" y="343338"/>
                    <a:pt x="939377" y="348162"/>
                    <a:pt x="924773" y="352511"/>
                  </a:cubicBezTo>
                  <a:cubicBezTo>
                    <a:pt x="910278" y="357266"/>
                    <a:pt x="896136" y="362800"/>
                    <a:pt x="881731" y="367896"/>
                  </a:cubicBezTo>
                  <a:cubicBezTo>
                    <a:pt x="867590" y="373428"/>
                    <a:pt x="853698" y="379622"/>
                    <a:pt x="839561" y="385444"/>
                  </a:cubicBezTo>
                  <a:cubicBezTo>
                    <a:pt x="825810" y="391891"/>
                    <a:pt x="812130" y="398609"/>
                    <a:pt x="798365" y="405276"/>
                  </a:cubicBezTo>
                  <a:cubicBezTo>
                    <a:pt x="785090" y="412685"/>
                    <a:pt x="771605" y="419858"/>
                    <a:pt x="758403" y="427539"/>
                  </a:cubicBezTo>
                  <a:cubicBezTo>
                    <a:pt x="745548" y="435706"/>
                    <a:pt x="732259" y="443337"/>
                    <a:pt x="719600" y="451961"/>
                  </a:cubicBezTo>
                  <a:cubicBezTo>
                    <a:pt x="668664" y="485885"/>
                    <a:pt x="621352" y="525741"/>
                    <a:pt x="577562" y="569522"/>
                  </a:cubicBezTo>
                  <a:cubicBezTo>
                    <a:pt x="534000" y="613606"/>
                    <a:pt x="493580" y="661281"/>
                    <a:pt x="456753" y="712062"/>
                  </a:cubicBezTo>
                  <a:cubicBezTo>
                    <a:pt x="419754" y="762744"/>
                    <a:pt x="385485" y="815747"/>
                    <a:pt x="353265" y="870162"/>
                  </a:cubicBezTo>
                  <a:cubicBezTo>
                    <a:pt x="337069" y="897321"/>
                    <a:pt x="321168" y="924763"/>
                    <a:pt x="305715" y="952522"/>
                  </a:cubicBezTo>
                  <a:cubicBezTo>
                    <a:pt x="290262" y="980281"/>
                    <a:pt x="275152" y="1008238"/>
                    <a:pt x="260078" y="1036331"/>
                  </a:cubicBezTo>
                  <a:cubicBezTo>
                    <a:pt x="229846" y="1092467"/>
                    <a:pt x="200339" y="1149135"/>
                    <a:pt x="170320" y="1205796"/>
                  </a:cubicBezTo>
                  <a:lnTo>
                    <a:pt x="124857" y="1290794"/>
                  </a:lnTo>
                  <a:cubicBezTo>
                    <a:pt x="109549" y="1319095"/>
                    <a:pt x="94118" y="1347211"/>
                    <a:pt x="77228" y="1375573"/>
                  </a:cubicBezTo>
                  <a:cubicBezTo>
                    <a:pt x="60776" y="1403944"/>
                    <a:pt x="42932" y="1431630"/>
                    <a:pt x="23967" y="1458613"/>
                  </a:cubicBezTo>
                  <a:lnTo>
                    <a:pt x="0" y="1490102"/>
                  </a:lnTo>
                  <a:lnTo>
                    <a:pt x="0" y="600302"/>
                  </a:lnTo>
                  <a:lnTo>
                    <a:pt x="7155" y="592928"/>
                  </a:lnTo>
                  <a:cubicBezTo>
                    <a:pt x="261918" y="354349"/>
                    <a:pt x="578478" y="172784"/>
                    <a:pt x="940651" y="75740"/>
                  </a:cubicBezTo>
                  <a:cubicBezTo>
                    <a:pt x="1157955" y="17514"/>
                    <a:pt x="1376252" y="-6151"/>
                    <a:pt x="1589544" y="134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1A974A-9047-465F-7517-2C9BDB389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0678" y="382555"/>
            <a:ext cx="5057190" cy="6064897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19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TRATTAMENTO DELLA LOMBALGIA ACUTA/SUBACUTA</a:t>
            </a:r>
          </a:p>
          <a:p>
            <a:pPr>
              <a:lnSpc>
                <a:spcPct val="150000"/>
              </a:lnSpc>
            </a:pPr>
            <a:endParaRPr lang="it-IT" sz="19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9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maggior parte dei pazienti migliora indipendentemente dalla terapia, si dovrebbe preferire un trattamento non farmacologico con ginnastica posturale, calore superficiale, massoterapia, terapie complementari come l’agopuntura o manipolazioni del rachide.</a:t>
            </a:r>
          </a:p>
          <a:p>
            <a:pPr algn="just">
              <a:lnSpc>
                <a:spcPct val="150000"/>
              </a:lnSpc>
            </a:pPr>
            <a:endParaRPr lang="it-IT" sz="19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9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caso di scarsa risposta al trattamento non farmacologico, si procede con l’utilizzo di farmaci antinfiammatori non steroidei (FANS) o miorilassanti.</a:t>
            </a:r>
          </a:p>
          <a:p>
            <a:endParaRPr lang="it-IT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504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7EFEC15-5873-4245-BEBE-F61154581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persona, articolazione, Gomito, stomaco&#10;&#10;Descrizione generata automaticamente">
            <a:extLst>
              <a:ext uri="{FF2B5EF4-FFF2-40B4-BE49-F238E27FC236}">
                <a16:creationId xmlns:a16="http://schemas.microsoft.com/office/drawing/2014/main" id="{32B274DD-3DEF-610C-60AF-0F249D458F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0961" r="16540"/>
          <a:stretch/>
        </p:blipFill>
        <p:spPr>
          <a:xfrm>
            <a:off x="4448399" y="286529"/>
            <a:ext cx="2275744" cy="227574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81199B3-92F7-4182-B809-801DD4E36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23486" y="231851"/>
            <a:ext cx="2300658" cy="2373679"/>
            <a:chOff x="3376425" y="1351535"/>
            <a:chExt cx="5514403" cy="551497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65A16F7-66A3-469F-81C9-FAA41AA933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87200" y="1501458"/>
              <a:ext cx="5293466" cy="5215032"/>
            </a:xfrm>
            <a:custGeom>
              <a:avLst/>
              <a:gdLst>
                <a:gd name="connsiteX0" fmla="*/ 2768346 w 5293466"/>
                <a:gd name="connsiteY0" fmla="*/ 476250 h 5215032"/>
                <a:gd name="connsiteX1" fmla="*/ 3621405 w 5293466"/>
                <a:gd name="connsiteY1" fmla="*/ 687705 h 5215032"/>
                <a:gd name="connsiteX2" fmla="*/ 4327589 w 5293466"/>
                <a:gd name="connsiteY2" fmla="*/ 1277588 h 5215032"/>
                <a:gd name="connsiteX3" fmla="*/ 4749451 w 5293466"/>
                <a:gd name="connsiteY3" fmla="*/ 1974914 h 5215032"/>
                <a:gd name="connsiteX4" fmla="*/ 4756785 w 5293466"/>
                <a:gd name="connsiteY4" fmla="*/ 2695289 h 5215032"/>
                <a:gd name="connsiteX5" fmla="*/ 4503611 w 5293466"/>
                <a:gd name="connsiteY5" fmla="*/ 3530251 h 5215032"/>
                <a:gd name="connsiteX6" fmla="*/ 4395121 w 5293466"/>
                <a:gd name="connsiteY6" fmla="*/ 3883152 h 5215032"/>
                <a:gd name="connsiteX7" fmla="*/ 4177570 w 5293466"/>
                <a:gd name="connsiteY7" fmla="*/ 4165949 h 5215032"/>
                <a:gd name="connsiteX8" fmla="*/ 3534632 w 5293466"/>
                <a:gd name="connsiteY8" fmla="*/ 4599718 h 5215032"/>
                <a:gd name="connsiteX9" fmla="*/ 2710910 w 5293466"/>
                <a:gd name="connsiteY9" fmla="*/ 4738592 h 5215032"/>
                <a:gd name="connsiteX10" fmla="*/ 1141476 w 5293466"/>
                <a:gd name="connsiteY10" fmla="*/ 4094798 h 5215032"/>
                <a:gd name="connsiteX11" fmla="*/ 654653 w 5293466"/>
                <a:gd name="connsiteY11" fmla="*/ 3380709 h 5215032"/>
                <a:gd name="connsiteX12" fmla="*/ 476250 w 5293466"/>
                <a:gd name="connsiteY12" fmla="*/ 2503932 h 5215032"/>
                <a:gd name="connsiteX13" fmla="*/ 621221 w 5293466"/>
                <a:gd name="connsiteY13" fmla="*/ 2032730 h 5215032"/>
                <a:gd name="connsiteX14" fmla="*/ 1075277 w 5293466"/>
                <a:gd name="connsiteY14" fmla="*/ 1557623 h 5215032"/>
                <a:gd name="connsiteX15" fmla="*/ 1370648 w 5293466"/>
                <a:gd name="connsiteY15" fmla="*/ 1278541 h 5215032"/>
                <a:gd name="connsiteX16" fmla="*/ 2056733 w 5293466"/>
                <a:gd name="connsiteY16" fmla="*/ 690753 h 5215032"/>
                <a:gd name="connsiteX17" fmla="*/ 2768346 w 5293466"/>
                <a:gd name="connsiteY17" fmla="*/ 476250 h 5215032"/>
                <a:gd name="connsiteX18" fmla="*/ 2768346 w 5293466"/>
                <a:gd name="connsiteY18" fmla="*/ 0 h 5215032"/>
                <a:gd name="connsiteX19" fmla="*/ 1033844 w 5293466"/>
                <a:gd name="connsiteY19" fmla="*/ 941927 h 5215032"/>
                <a:gd name="connsiteX20" fmla="*/ 0 w 5293466"/>
                <a:gd name="connsiteY20" fmla="*/ 2504123 h 5215032"/>
                <a:gd name="connsiteX21" fmla="*/ 807053 w 5293466"/>
                <a:gd name="connsiteY21" fmla="*/ 4433983 h 5215032"/>
                <a:gd name="connsiteX22" fmla="*/ 2710910 w 5293466"/>
                <a:gd name="connsiteY22" fmla="*/ 5215033 h 5215032"/>
                <a:gd name="connsiteX23" fmla="*/ 4514374 w 5293466"/>
                <a:gd name="connsiteY23" fmla="*/ 4502849 h 5215032"/>
                <a:gd name="connsiteX24" fmla="*/ 5203603 w 5293466"/>
                <a:gd name="connsiteY24" fmla="*/ 2860262 h 5215032"/>
                <a:gd name="connsiteX25" fmla="*/ 4686681 w 5293466"/>
                <a:gd name="connsiteY25" fmla="*/ 964883 h 5215032"/>
                <a:gd name="connsiteX26" fmla="*/ 2768346 w 5293466"/>
                <a:gd name="connsiteY26" fmla="*/ 0 h 5215032"/>
                <a:gd name="connsiteX27" fmla="*/ 2768346 w 5293466"/>
                <a:gd name="connsiteY27" fmla="*/ 0 h 521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93466" h="5215032">
                  <a:moveTo>
                    <a:pt x="2768346" y="476250"/>
                  </a:moveTo>
                  <a:cubicBezTo>
                    <a:pt x="3078099" y="476250"/>
                    <a:pt x="3357086" y="545402"/>
                    <a:pt x="3621405" y="687705"/>
                  </a:cubicBezTo>
                  <a:cubicBezTo>
                    <a:pt x="3865245" y="819055"/>
                    <a:pt x="4096226" y="1012031"/>
                    <a:pt x="4327589" y="1277588"/>
                  </a:cubicBezTo>
                  <a:cubicBezTo>
                    <a:pt x="4525614" y="1504950"/>
                    <a:pt x="4671441" y="1746028"/>
                    <a:pt x="4749451" y="1974914"/>
                  </a:cubicBezTo>
                  <a:cubicBezTo>
                    <a:pt x="4837748" y="2233898"/>
                    <a:pt x="4840129" y="2469452"/>
                    <a:pt x="4756785" y="2695289"/>
                  </a:cubicBezTo>
                  <a:cubicBezTo>
                    <a:pt x="4620578" y="3064288"/>
                    <a:pt x="4552950" y="3333655"/>
                    <a:pt x="4503611" y="3530251"/>
                  </a:cubicBezTo>
                  <a:cubicBezTo>
                    <a:pt x="4464939" y="3684080"/>
                    <a:pt x="4437031" y="3795236"/>
                    <a:pt x="4395121" y="3883152"/>
                  </a:cubicBezTo>
                  <a:cubicBezTo>
                    <a:pt x="4365689" y="3944874"/>
                    <a:pt x="4316825" y="4026789"/>
                    <a:pt x="4177570" y="4165949"/>
                  </a:cubicBezTo>
                  <a:cubicBezTo>
                    <a:pt x="3977354" y="4366165"/>
                    <a:pt x="3767042" y="4508087"/>
                    <a:pt x="3534632" y="4599718"/>
                  </a:cubicBezTo>
                  <a:cubicBezTo>
                    <a:pt x="3297650" y="4693158"/>
                    <a:pt x="3028188" y="4738592"/>
                    <a:pt x="2710910" y="4738592"/>
                  </a:cubicBezTo>
                  <a:cubicBezTo>
                    <a:pt x="2119694" y="4738592"/>
                    <a:pt x="1562291" y="4509897"/>
                    <a:pt x="1141476" y="4094798"/>
                  </a:cubicBezTo>
                  <a:cubicBezTo>
                    <a:pt x="932879" y="3888962"/>
                    <a:pt x="769049" y="3648742"/>
                    <a:pt x="654653" y="3380709"/>
                  </a:cubicBezTo>
                  <a:cubicBezTo>
                    <a:pt x="536258" y="3103531"/>
                    <a:pt x="476250" y="2808542"/>
                    <a:pt x="476250" y="2503932"/>
                  </a:cubicBezTo>
                  <a:cubicBezTo>
                    <a:pt x="476250" y="2324672"/>
                    <a:pt x="520922" y="2179415"/>
                    <a:pt x="621221" y="2032730"/>
                  </a:cubicBezTo>
                  <a:cubicBezTo>
                    <a:pt x="729044" y="1874901"/>
                    <a:pt x="889445" y="1727835"/>
                    <a:pt x="1075277" y="1557623"/>
                  </a:cubicBezTo>
                  <a:cubicBezTo>
                    <a:pt x="1171194" y="1469708"/>
                    <a:pt x="1270349" y="1378744"/>
                    <a:pt x="1370648" y="1278541"/>
                  </a:cubicBezTo>
                  <a:cubicBezTo>
                    <a:pt x="1585246" y="1063943"/>
                    <a:pt x="1814989" y="841820"/>
                    <a:pt x="2056733" y="690753"/>
                  </a:cubicBezTo>
                  <a:cubicBezTo>
                    <a:pt x="2291048" y="544544"/>
                    <a:pt x="2517172" y="476250"/>
                    <a:pt x="2768346" y="476250"/>
                  </a:cubicBezTo>
                  <a:moveTo>
                    <a:pt x="2768346" y="0"/>
                  </a:moveTo>
                  <a:cubicBezTo>
                    <a:pt x="2019776" y="0"/>
                    <a:pt x="1524381" y="451390"/>
                    <a:pt x="1033844" y="941927"/>
                  </a:cubicBezTo>
                  <a:cubicBezTo>
                    <a:pt x="543306" y="1432465"/>
                    <a:pt x="0" y="1755553"/>
                    <a:pt x="0" y="2504123"/>
                  </a:cubicBezTo>
                  <a:cubicBezTo>
                    <a:pt x="0" y="3259360"/>
                    <a:pt x="308801" y="3942398"/>
                    <a:pt x="807053" y="4433983"/>
                  </a:cubicBezTo>
                  <a:cubicBezTo>
                    <a:pt x="1296543" y="4916996"/>
                    <a:pt x="1968913" y="5215033"/>
                    <a:pt x="2710910" y="5215033"/>
                  </a:cubicBezTo>
                  <a:cubicBezTo>
                    <a:pt x="3459480" y="5215033"/>
                    <a:pt x="4023741" y="4993386"/>
                    <a:pt x="4514374" y="4502849"/>
                  </a:cubicBezTo>
                  <a:cubicBezTo>
                    <a:pt x="5004912" y="4012311"/>
                    <a:pt x="4847463" y="3825145"/>
                    <a:pt x="5203603" y="2860262"/>
                  </a:cubicBezTo>
                  <a:cubicBezTo>
                    <a:pt x="5469065" y="2140839"/>
                    <a:pt x="5101400" y="1441133"/>
                    <a:pt x="4686681" y="964883"/>
                  </a:cubicBezTo>
                  <a:cubicBezTo>
                    <a:pt x="4189667" y="394240"/>
                    <a:pt x="3584543" y="0"/>
                    <a:pt x="2768346" y="0"/>
                  </a:cubicBezTo>
                  <a:lnTo>
                    <a:pt x="2768346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CC7F467-8A9D-4D4C-A53C-C3EDE6DF7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87200" y="1501458"/>
              <a:ext cx="5293505" cy="5215032"/>
            </a:xfrm>
            <a:custGeom>
              <a:avLst/>
              <a:gdLst>
                <a:gd name="connsiteX0" fmla="*/ 2768346 w 5293505"/>
                <a:gd name="connsiteY0" fmla="*/ 571500 h 5215032"/>
                <a:gd name="connsiteX1" fmla="*/ 3576161 w 5293505"/>
                <a:gd name="connsiteY1" fmla="*/ 771620 h 5215032"/>
                <a:gd name="connsiteX2" fmla="*/ 4255675 w 5293505"/>
                <a:gd name="connsiteY2" fmla="*/ 1340263 h 5215032"/>
                <a:gd name="connsiteX3" fmla="*/ 4659249 w 5293505"/>
                <a:gd name="connsiteY3" fmla="*/ 2005775 h 5215032"/>
                <a:gd name="connsiteX4" fmla="*/ 4667441 w 5293505"/>
                <a:gd name="connsiteY4" fmla="*/ 2662428 h 5215032"/>
                <a:gd name="connsiteX5" fmla="*/ 4411218 w 5293505"/>
                <a:gd name="connsiteY5" fmla="*/ 3507200 h 5215032"/>
                <a:gd name="connsiteX6" fmla="*/ 4309206 w 5293505"/>
                <a:gd name="connsiteY6" fmla="*/ 3842290 h 5215032"/>
                <a:gd name="connsiteX7" fmla="*/ 4110323 w 5293505"/>
                <a:gd name="connsiteY7" fmla="*/ 4098798 h 5215032"/>
                <a:gd name="connsiteX8" fmla="*/ 2711006 w 5293505"/>
                <a:gd name="connsiteY8" fmla="*/ 4643628 h 5215032"/>
                <a:gd name="connsiteX9" fmla="*/ 1208532 w 5293505"/>
                <a:gd name="connsiteY9" fmla="*/ 4027265 h 5215032"/>
                <a:gd name="connsiteX10" fmla="*/ 742379 w 5293505"/>
                <a:gd name="connsiteY10" fmla="*/ 3343561 h 5215032"/>
                <a:gd name="connsiteX11" fmla="*/ 571595 w 5293505"/>
                <a:gd name="connsiteY11" fmla="*/ 2504218 h 5215032"/>
                <a:gd name="connsiteX12" fmla="*/ 699992 w 5293505"/>
                <a:gd name="connsiteY12" fmla="*/ 2086737 h 5215032"/>
                <a:gd name="connsiteX13" fmla="*/ 1139761 w 5293505"/>
                <a:gd name="connsiteY13" fmla="*/ 1628108 h 5215032"/>
                <a:gd name="connsiteX14" fmla="*/ 1438085 w 5293505"/>
                <a:gd name="connsiteY14" fmla="*/ 1346168 h 5215032"/>
                <a:gd name="connsiteX15" fmla="*/ 2768346 w 5293505"/>
                <a:gd name="connsiteY15" fmla="*/ 571500 h 5215032"/>
                <a:gd name="connsiteX16" fmla="*/ 2768346 w 5293505"/>
                <a:gd name="connsiteY16" fmla="*/ 0 h 5215032"/>
                <a:gd name="connsiteX17" fmla="*/ 1033844 w 5293505"/>
                <a:gd name="connsiteY17" fmla="*/ 941927 h 5215032"/>
                <a:gd name="connsiteX18" fmla="*/ 0 w 5293505"/>
                <a:gd name="connsiteY18" fmla="*/ 2504123 h 5215032"/>
                <a:gd name="connsiteX19" fmla="*/ 807053 w 5293505"/>
                <a:gd name="connsiteY19" fmla="*/ 4433983 h 5215032"/>
                <a:gd name="connsiteX20" fmla="*/ 2710910 w 5293505"/>
                <a:gd name="connsiteY20" fmla="*/ 5215033 h 5215032"/>
                <a:gd name="connsiteX21" fmla="*/ 4514374 w 5293505"/>
                <a:gd name="connsiteY21" fmla="*/ 4502849 h 5215032"/>
                <a:gd name="connsiteX22" fmla="*/ 5203603 w 5293505"/>
                <a:gd name="connsiteY22" fmla="*/ 2860262 h 5215032"/>
                <a:gd name="connsiteX23" fmla="*/ 4686681 w 5293505"/>
                <a:gd name="connsiteY23" fmla="*/ 964883 h 5215032"/>
                <a:gd name="connsiteX24" fmla="*/ 2768346 w 5293505"/>
                <a:gd name="connsiteY24" fmla="*/ 0 h 5215032"/>
                <a:gd name="connsiteX25" fmla="*/ 2768346 w 5293505"/>
                <a:gd name="connsiteY25" fmla="*/ 0 h 521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93505" h="5215032">
                  <a:moveTo>
                    <a:pt x="2768346" y="571500"/>
                  </a:moveTo>
                  <a:cubicBezTo>
                    <a:pt x="3061907" y="571500"/>
                    <a:pt x="3326225" y="636937"/>
                    <a:pt x="3576161" y="771620"/>
                  </a:cubicBezTo>
                  <a:cubicBezTo>
                    <a:pt x="3809714" y="897446"/>
                    <a:pt x="4031933" y="1083374"/>
                    <a:pt x="4255675" y="1340263"/>
                  </a:cubicBezTo>
                  <a:cubicBezTo>
                    <a:pt x="4445603" y="1558385"/>
                    <a:pt x="4585145" y="1788509"/>
                    <a:pt x="4659249" y="2005775"/>
                  </a:cubicBezTo>
                  <a:cubicBezTo>
                    <a:pt x="4740212" y="2243233"/>
                    <a:pt x="4742879" y="2458022"/>
                    <a:pt x="4667441" y="2662428"/>
                  </a:cubicBezTo>
                  <a:cubicBezTo>
                    <a:pt x="4529519" y="3036284"/>
                    <a:pt x="4461129" y="3308509"/>
                    <a:pt x="4411218" y="3507200"/>
                  </a:cubicBezTo>
                  <a:cubicBezTo>
                    <a:pt x="4373975" y="3655695"/>
                    <a:pt x="4347020" y="3762947"/>
                    <a:pt x="4309206" y="3842290"/>
                  </a:cubicBezTo>
                  <a:cubicBezTo>
                    <a:pt x="4283298" y="3896678"/>
                    <a:pt x="4239387" y="3969734"/>
                    <a:pt x="4110323" y="4098798"/>
                  </a:cubicBezTo>
                  <a:cubicBezTo>
                    <a:pt x="3728466" y="4480655"/>
                    <a:pt x="3309938" y="4643628"/>
                    <a:pt x="2711006" y="4643628"/>
                  </a:cubicBezTo>
                  <a:cubicBezTo>
                    <a:pt x="2144935" y="4643628"/>
                    <a:pt x="1611344" y="4424744"/>
                    <a:pt x="1208532" y="4027265"/>
                  </a:cubicBezTo>
                  <a:cubicBezTo>
                    <a:pt x="1008793" y="3830193"/>
                    <a:pt x="851916" y="3600164"/>
                    <a:pt x="742379" y="3343561"/>
                  </a:cubicBezTo>
                  <a:cubicBezTo>
                    <a:pt x="629031" y="3078194"/>
                    <a:pt x="571595" y="2795873"/>
                    <a:pt x="571595" y="2504218"/>
                  </a:cubicBezTo>
                  <a:cubicBezTo>
                    <a:pt x="571595" y="2343245"/>
                    <a:pt x="609981" y="2218373"/>
                    <a:pt x="699992" y="2086737"/>
                  </a:cubicBezTo>
                  <a:cubicBezTo>
                    <a:pt x="801624" y="1937957"/>
                    <a:pt x="958310" y="1794415"/>
                    <a:pt x="1139761" y="1628108"/>
                  </a:cubicBezTo>
                  <a:cubicBezTo>
                    <a:pt x="1236440" y="1539526"/>
                    <a:pt x="1336357" y="1447895"/>
                    <a:pt x="1438085" y="1346168"/>
                  </a:cubicBezTo>
                  <a:cubicBezTo>
                    <a:pt x="1891475" y="892588"/>
                    <a:pt x="2252377" y="571500"/>
                    <a:pt x="2768346" y="571500"/>
                  </a:cubicBezTo>
                  <a:moveTo>
                    <a:pt x="2768346" y="0"/>
                  </a:moveTo>
                  <a:cubicBezTo>
                    <a:pt x="2019776" y="0"/>
                    <a:pt x="1524381" y="451390"/>
                    <a:pt x="1033844" y="941927"/>
                  </a:cubicBezTo>
                  <a:cubicBezTo>
                    <a:pt x="543306" y="1432465"/>
                    <a:pt x="0" y="1755553"/>
                    <a:pt x="0" y="2504123"/>
                  </a:cubicBezTo>
                  <a:cubicBezTo>
                    <a:pt x="0" y="3259360"/>
                    <a:pt x="308801" y="3942398"/>
                    <a:pt x="807053" y="4433983"/>
                  </a:cubicBezTo>
                  <a:cubicBezTo>
                    <a:pt x="1296543" y="4916996"/>
                    <a:pt x="1968913" y="5215033"/>
                    <a:pt x="2710910" y="5215033"/>
                  </a:cubicBezTo>
                  <a:cubicBezTo>
                    <a:pt x="3459480" y="5215033"/>
                    <a:pt x="4023741" y="4993386"/>
                    <a:pt x="4514374" y="4502849"/>
                  </a:cubicBezTo>
                  <a:cubicBezTo>
                    <a:pt x="5004912" y="4012311"/>
                    <a:pt x="4847463" y="3825145"/>
                    <a:pt x="5203603" y="2860262"/>
                  </a:cubicBezTo>
                  <a:cubicBezTo>
                    <a:pt x="5469160" y="2140839"/>
                    <a:pt x="5101400" y="1441133"/>
                    <a:pt x="4686681" y="964883"/>
                  </a:cubicBezTo>
                  <a:cubicBezTo>
                    <a:pt x="4189667" y="394240"/>
                    <a:pt x="3584543" y="0"/>
                    <a:pt x="2768346" y="0"/>
                  </a:cubicBezTo>
                  <a:lnTo>
                    <a:pt x="2768346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D5CB4A-3653-4A8A-A6B8-0BA208895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87200" y="1501458"/>
              <a:ext cx="5403571" cy="5215032"/>
            </a:xfrm>
            <a:custGeom>
              <a:avLst/>
              <a:gdLst>
                <a:gd name="connsiteX0" fmla="*/ 2825972 w 5403571"/>
                <a:gd name="connsiteY0" fmla="*/ 476250 h 5215032"/>
                <a:gd name="connsiteX1" fmla="*/ 3696748 w 5403571"/>
                <a:gd name="connsiteY1" fmla="*/ 687705 h 5215032"/>
                <a:gd name="connsiteX2" fmla="*/ 4417600 w 5403571"/>
                <a:gd name="connsiteY2" fmla="*/ 1277588 h 5215032"/>
                <a:gd name="connsiteX3" fmla="*/ 4848321 w 5403571"/>
                <a:gd name="connsiteY3" fmla="*/ 1974914 h 5215032"/>
                <a:gd name="connsiteX4" fmla="*/ 4855845 w 5403571"/>
                <a:gd name="connsiteY4" fmla="*/ 2695289 h 5215032"/>
                <a:gd name="connsiteX5" fmla="*/ 4597337 w 5403571"/>
                <a:gd name="connsiteY5" fmla="*/ 3530251 h 5215032"/>
                <a:gd name="connsiteX6" fmla="*/ 4486656 w 5403571"/>
                <a:gd name="connsiteY6" fmla="*/ 3883152 h 5215032"/>
                <a:gd name="connsiteX7" fmla="*/ 4264628 w 5403571"/>
                <a:gd name="connsiteY7" fmla="*/ 4165949 h 5215032"/>
                <a:gd name="connsiteX8" fmla="*/ 3608356 w 5403571"/>
                <a:gd name="connsiteY8" fmla="*/ 4599718 h 5215032"/>
                <a:gd name="connsiteX9" fmla="*/ 2767489 w 5403571"/>
                <a:gd name="connsiteY9" fmla="*/ 4738592 h 5215032"/>
                <a:gd name="connsiteX10" fmla="*/ 1165384 w 5403571"/>
                <a:gd name="connsiteY10" fmla="*/ 4094798 h 5215032"/>
                <a:gd name="connsiteX11" fmla="*/ 668369 w 5403571"/>
                <a:gd name="connsiteY11" fmla="*/ 3380709 h 5215032"/>
                <a:gd name="connsiteX12" fmla="*/ 486251 w 5403571"/>
                <a:gd name="connsiteY12" fmla="*/ 2503932 h 5215032"/>
                <a:gd name="connsiteX13" fmla="*/ 634270 w 5403571"/>
                <a:gd name="connsiteY13" fmla="*/ 2032730 h 5215032"/>
                <a:gd name="connsiteX14" fmla="*/ 1097756 w 5403571"/>
                <a:gd name="connsiteY14" fmla="*/ 1557623 h 5215032"/>
                <a:gd name="connsiteX15" fmla="*/ 1399223 w 5403571"/>
                <a:gd name="connsiteY15" fmla="*/ 1278541 h 5215032"/>
                <a:gd name="connsiteX16" fmla="*/ 2099596 w 5403571"/>
                <a:gd name="connsiteY16" fmla="*/ 690753 h 5215032"/>
                <a:gd name="connsiteX17" fmla="*/ 2825972 w 5403571"/>
                <a:gd name="connsiteY17" fmla="*/ 476250 h 5215032"/>
                <a:gd name="connsiteX18" fmla="*/ 2825972 w 5403571"/>
                <a:gd name="connsiteY18" fmla="*/ 0 h 5215032"/>
                <a:gd name="connsiteX19" fmla="*/ 1055370 w 5403571"/>
                <a:gd name="connsiteY19" fmla="*/ 941927 h 5215032"/>
                <a:gd name="connsiteX20" fmla="*/ 0 w 5403571"/>
                <a:gd name="connsiteY20" fmla="*/ 2504123 h 5215032"/>
                <a:gd name="connsiteX21" fmla="*/ 823817 w 5403571"/>
                <a:gd name="connsiteY21" fmla="*/ 4433983 h 5215032"/>
                <a:gd name="connsiteX22" fmla="*/ 2767298 w 5403571"/>
                <a:gd name="connsiteY22" fmla="*/ 5215033 h 5215032"/>
                <a:gd name="connsiteX23" fmla="*/ 4608291 w 5403571"/>
                <a:gd name="connsiteY23" fmla="*/ 4502849 h 5215032"/>
                <a:gd name="connsiteX24" fmla="*/ 5311807 w 5403571"/>
                <a:gd name="connsiteY24" fmla="*/ 2860262 h 5215032"/>
                <a:gd name="connsiteX25" fmla="*/ 4784122 w 5403571"/>
                <a:gd name="connsiteY25" fmla="*/ 964883 h 5215032"/>
                <a:gd name="connsiteX26" fmla="*/ 2825972 w 5403571"/>
                <a:gd name="connsiteY26" fmla="*/ 0 h 5215032"/>
                <a:gd name="connsiteX27" fmla="*/ 2825972 w 5403571"/>
                <a:gd name="connsiteY27" fmla="*/ 0 h 521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03571" h="5215032">
                  <a:moveTo>
                    <a:pt x="2825972" y="476250"/>
                  </a:moveTo>
                  <a:cubicBezTo>
                    <a:pt x="3142202" y="476250"/>
                    <a:pt x="3427000" y="545402"/>
                    <a:pt x="3696748" y="687705"/>
                  </a:cubicBezTo>
                  <a:cubicBezTo>
                    <a:pt x="3945636" y="819055"/>
                    <a:pt x="4181475" y="1012031"/>
                    <a:pt x="4417600" y="1277588"/>
                  </a:cubicBezTo>
                  <a:cubicBezTo>
                    <a:pt x="4619721" y="1504950"/>
                    <a:pt x="4768596" y="1746028"/>
                    <a:pt x="4848321" y="1974914"/>
                  </a:cubicBezTo>
                  <a:cubicBezTo>
                    <a:pt x="4938427" y="2233898"/>
                    <a:pt x="4940903" y="2469452"/>
                    <a:pt x="4855845" y="2695289"/>
                  </a:cubicBezTo>
                  <a:cubicBezTo>
                    <a:pt x="4716780" y="3064288"/>
                    <a:pt x="4647819" y="3333655"/>
                    <a:pt x="4597337" y="3530251"/>
                  </a:cubicBezTo>
                  <a:cubicBezTo>
                    <a:pt x="4557903" y="3684080"/>
                    <a:pt x="4529424" y="3795236"/>
                    <a:pt x="4486656" y="3883152"/>
                  </a:cubicBezTo>
                  <a:cubicBezTo>
                    <a:pt x="4456652" y="3944874"/>
                    <a:pt x="4406741" y="4026789"/>
                    <a:pt x="4264628" y="4165949"/>
                  </a:cubicBezTo>
                  <a:cubicBezTo>
                    <a:pt x="4060222" y="4366165"/>
                    <a:pt x="3845528" y="4508087"/>
                    <a:pt x="3608356" y="4599718"/>
                  </a:cubicBezTo>
                  <a:cubicBezTo>
                    <a:pt x="3366421" y="4693158"/>
                    <a:pt x="3091339" y="4738592"/>
                    <a:pt x="2767489" y="4738592"/>
                  </a:cubicBezTo>
                  <a:cubicBezTo>
                    <a:pt x="2163985" y="4738592"/>
                    <a:pt x="1594961" y="4509897"/>
                    <a:pt x="1165384" y="4094798"/>
                  </a:cubicBezTo>
                  <a:cubicBezTo>
                    <a:pt x="952405" y="3888962"/>
                    <a:pt x="785241" y="3648742"/>
                    <a:pt x="668369" y="3380709"/>
                  </a:cubicBezTo>
                  <a:cubicBezTo>
                    <a:pt x="547497" y="3103531"/>
                    <a:pt x="486251" y="2808542"/>
                    <a:pt x="486251" y="2503932"/>
                  </a:cubicBezTo>
                  <a:cubicBezTo>
                    <a:pt x="486251" y="2324672"/>
                    <a:pt x="531876" y="2179415"/>
                    <a:pt x="634270" y="2032730"/>
                  </a:cubicBezTo>
                  <a:cubicBezTo>
                    <a:pt x="744379" y="1874901"/>
                    <a:pt x="908114" y="1727835"/>
                    <a:pt x="1097756" y="1557623"/>
                  </a:cubicBezTo>
                  <a:cubicBezTo>
                    <a:pt x="1195673" y="1469708"/>
                    <a:pt x="1296924" y="1378744"/>
                    <a:pt x="1399223" y="1278541"/>
                  </a:cubicBezTo>
                  <a:cubicBezTo>
                    <a:pt x="1618298" y="1063943"/>
                    <a:pt x="1852803" y="841820"/>
                    <a:pt x="2099596" y="690753"/>
                  </a:cubicBezTo>
                  <a:cubicBezTo>
                    <a:pt x="2338769" y="544544"/>
                    <a:pt x="2569559" y="476250"/>
                    <a:pt x="2825972" y="476250"/>
                  </a:cubicBezTo>
                  <a:moveTo>
                    <a:pt x="2825972" y="0"/>
                  </a:moveTo>
                  <a:cubicBezTo>
                    <a:pt x="2061782" y="0"/>
                    <a:pt x="1556099" y="451390"/>
                    <a:pt x="1055370" y="941927"/>
                  </a:cubicBezTo>
                  <a:cubicBezTo>
                    <a:pt x="554546" y="1432465"/>
                    <a:pt x="0" y="1755553"/>
                    <a:pt x="0" y="2504123"/>
                  </a:cubicBezTo>
                  <a:cubicBezTo>
                    <a:pt x="0" y="3259360"/>
                    <a:pt x="315278" y="3942398"/>
                    <a:pt x="823817" y="4433983"/>
                  </a:cubicBezTo>
                  <a:cubicBezTo>
                    <a:pt x="1323499" y="4916996"/>
                    <a:pt x="2009870" y="5215033"/>
                    <a:pt x="2767298" y="5215033"/>
                  </a:cubicBezTo>
                  <a:cubicBezTo>
                    <a:pt x="3531489" y="5215033"/>
                    <a:pt x="4107466" y="4993386"/>
                    <a:pt x="4608291" y="4502849"/>
                  </a:cubicBezTo>
                  <a:cubicBezTo>
                    <a:pt x="5109115" y="4012311"/>
                    <a:pt x="4948333" y="3825145"/>
                    <a:pt x="5311807" y="2860262"/>
                  </a:cubicBezTo>
                  <a:cubicBezTo>
                    <a:pt x="5582889" y="2140839"/>
                    <a:pt x="5207413" y="1441133"/>
                    <a:pt x="4784122" y="964883"/>
                  </a:cubicBezTo>
                  <a:cubicBezTo>
                    <a:pt x="4276916" y="394240"/>
                    <a:pt x="3659124" y="0"/>
                    <a:pt x="2825972" y="0"/>
                  </a:cubicBezTo>
                  <a:lnTo>
                    <a:pt x="2825972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9BB7DD-3AC4-4700-B992-7B8FD441A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41969" y="1450733"/>
              <a:ext cx="5253605" cy="5316811"/>
            </a:xfrm>
            <a:custGeom>
              <a:avLst/>
              <a:gdLst>
                <a:gd name="connsiteX0" fmla="*/ 5161121 w 5253605"/>
                <a:gd name="connsiteY0" fmla="*/ 2988712 h 5316811"/>
                <a:gd name="connsiteX1" fmla="*/ 5009674 w 5253605"/>
                <a:gd name="connsiteY1" fmla="*/ 3428671 h 5316811"/>
                <a:gd name="connsiteX2" fmla="*/ 4975955 w 5253605"/>
                <a:gd name="connsiteY2" fmla="*/ 3540304 h 5316811"/>
                <a:gd name="connsiteX3" fmla="*/ 4943380 w 5253605"/>
                <a:gd name="connsiteY3" fmla="*/ 3653366 h 5316811"/>
                <a:gd name="connsiteX4" fmla="*/ 4910995 w 5253605"/>
                <a:gd name="connsiteY4" fmla="*/ 3768619 h 5316811"/>
                <a:gd name="connsiteX5" fmla="*/ 4894421 w 5253605"/>
                <a:gd name="connsiteY5" fmla="*/ 3827102 h 5316811"/>
                <a:gd name="connsiteX6" fmla="*/ 4876514 w 5253605"/>
                <a:gd name="connsiteY6" fmla="*/ 3886824 h 5316811"/>
                <a:gd name="connsiteX7" fmla="*/ 4857179 w 5253605"/>
                <a:gd name="connsiteY7" fmla="*/ 3947307 h 5316811"/>
                <a:gd name="connsiteX8" fmla="*/ 4835843 w 5253605"/>
                <a:gd name="connsiteY8" fmla="*/ 4008458 h 5316811"/>
                <a:gd name="connsiteX9" fmla="*/ 4811935 w 5253605"/>
                <a:gd name="connsiteY9" fmla="*/ 4069990 h 5316811"/>
                <a:gd name="connsiteX10" fmla="*/ 4783932 w 5253605"/>
                <a:gd name="connsiteY10" fmla="*/ 4131236 h 5316811"/>
                <a:gd name="connsiteX11" fmla="*/ 4643057 w 5253605"/>
                <a:gd name="connsiteY11" fmla="*/ 4359931 h 5316811"/>
                <a:gd name="connsiteX12" fmla="*/ 4474178 w 5253605"/>
                <a:gd name="connsiteY12" fmla="*/ 4555670 h 5316811"/>
                <a:gd name="connsiteX13" fmla="*/ 4429792 w 5253605"/>
                <a:gd name="connsiteY13" fmla="*/ 4600913 h 5316811"/>
                <a:gd name="connsiteX14" fmla="*/ 4384929 w 5253605"/>
                <a:gd name="connsiteY14" fmla="*/ 4645681 h 5316811"/>
                <a:gd name="connsiteX15" fmla="*/ 4338733 w 5253605"/>
                <a:gd name="connsiteY15" fmla="*/ 4689400 h 5316811"/>
                <a:gd name="connsiteX16" fmla="*/ 4291965 w 5253605"/>
                <a:gd name="connsiteY16" fmla="*/ 4732739 h 5316811"/>
                <a:gd name="connsiteX17" fmla="*/ 4243864 w 5253605"/>
                <a:gd name="connsiteY17" fmla="*/ 4774840 h 5316811"/>
                <a:gd name="connsiteX18" fmla="*/ 4195001 w 5253605"/>
                <a:gd name="connsiteY18" fmla="*/ 4816464 h 5316811"/>
                <a:gd name="connsiteX19" fmla="*/ 4182713 w 5253605"/>
                <a:gd name="connsiteY19" fmla="*/ 4826846 h 5316811"/>
                <a:gd name="connsiteX20" fmla="*/ 4169950 w 5253605"/>
                <a:gd name="connsiteY20" fmla="*/ 4836752 h 5316811"/>
                <a:gd name="connsiteX21" fmla="*/ 4144423 w 5253605"/>
                <a:gd name="connsiteY21" fmla="*/ 4856469 h 5316811"/>
                <a:gd name="connsiteX22" fmla="*/ 4093274 w 5253605"/>
                <a:gd name="connsiteY22" fmla="*/ 4895998 h 5316811"/>
                <a:gd name="connsiteX23" fmla="*/ 3986975 w 5253605"/>
                <a:gd name="connsiteY23" fmla="*/ 4970674 h 5316811"/>
                <a:gd name="connsiteX24" fmla="*/ 3875818 w 5253605"/>
                <a:gd name="connsiteY24" fmla="*/ 5039159 h 5316811"/>
                <a:gd name="connsiteX25" fmla="*/ 3391757 w 5253605"/>
                <a:gd name="connsiteY25" fmla="*/ 5239184 h 5316811"/>
                <a:gd name="connsiteX26" fmla="*/ 2878931 w 5253605"/>
                <a:gd name="connsiteY26" fmla="*/ 5314431 h 5316811"/>
                <a:gd name="connsiteX27" fmla="*/ 2814828 w 5253605"/>
                <a:gd name="connsiteY27" fmla="*/ 5316145 h 5316811"/>
                <a:gd name="connsiteX28" fmla="*/ 2782824 w 5253605"/>
                <a:gd name="connsiteY28" fmla="*/ 5316812 h 5316811"/>
                <a:gd name="connsiteX29" fmla="*/ 2750915 w 5253605"/>
                <a:gd name="connsiteY29" fmla="*/ 5316336 h 5316811"/>
                <a:gd name="connsiteX30" fmla="*/ 2687193 w 5253605"/>
                <a:gd name="connsiteY30" fmla="*/ 5314812 h 5316811"/>
                <a:gd name="connsiteX31" fmla="*/ 2623280 w 5253605"/>
                <a:gd name="connsiteY31" fmla="*/ 5312050 h 5316811"/>
                <a:gd name="connsiteX32" fmla="*/ 2494598 w 5253605"/>
                <a:gd name="connsiteY32" fmla="*/ 5301572 h 5316811"/>
                <a:gd name="connsiteX33" fmla="*/ 2366772 w 5253605"/>
                <a:gd name="connsiteY33" fmla="*/ 5284713 h 5316811"/>
                <a:gd name="connsiteX34" fmla="*/ 2240280 w 5253605"/>
                <a:gd name="connsiteY34" fmla="*/ 5261377 h 5316811"/>
                <a:gd name="connsiteX35" fmla="*/ 2115312 w 5253605"/>
                <a:gd name="connsiteY35" fmla="*/ 5232516 h 5316811"/>
                <a:gd name="connsiteX36" fmla="*/ 1992154 w 5253605"/>
                <a:gd name="connsiteY36" fmla="*/ 5198226 h 5316811"/>
                <a:gd name="connsiteX37" fmla="*/ 1931289 w 5253605"/>
                <a:gd name="connsiteY37" fmla="*/ 5179081 h 5316811"/>
                <a:gd name="connsiteX38" fmla="*/ 1870805 w 5253605"/>
                <a:gd name="connsiteY38" fmla="*/ 5159269 h 5316811"/>
                <a:gd name="connsiteX39" fmla="*/ 1405985 w 5253605"/>
                <a:gd name="connsiteY39" fmla="*/ 4958482 h 5316811"/>
                <a:gd name="connsiteX40" fmla="*/ 980027 w 5253605"/>
                <a:gd name="connsiteY40" fmla="*/ 4689210 h 5316811"/>
                <a:gd name="connsiteX41" fmla="*/ 881634 w 5253605"/>
                <a:gd name="connsiteY41" fmla="*/ 4610438 h 5316811"/>
                <a:gd name="connsiteX42" fmla="*/ 787337 w 5253605"/>
                <a:gd name="connsiteY42" fmla="*/ 4526904 h 5316811"/>
                <a:gd name="connsiteX43" fmla="*/ 764191 w 5253605"/>
                <a:gd name="connsiteY43" fmla="*/ 4505568 h 5316811"/>
                <a:gd name="connsiteX44" fmla="*/ 752570 w 5253605"/>
                <a:gd name="connsiteY44" fmla="*/ 4494900 h 5316811"/>
                <a:gd name="connsiteX45" fmla="*/ 741426 w 5253605"/>
                <a:gd name="connsiteY45" fmla="*/ 4483756 h 5316811"/>
                <a:gd name="connsiteX46" fmla="*/ 697040 w 5253605"/>
                <a:gd name="connsiteY46" fmla="*/ 4439083 h 5316811"/>
                <a:gd name="connsiteX47" fmla="*/ 652748 w 5253605"/>
                <a:gd name="connsiteY47" fmla="*/ 4394221 h 5316811"/>
                <a:gd name="connsiteX48" fmla="*/ 610076 w 5253605"/>
                <a:gd name="connsiteY48" fmla="*/ 4347929 h 5316811"/>
                <a:gd name="connsiteX49" fmla="*/ 567595 w 5253605"/>
                <a:gd name="connsiteY49" fmla="*/ 4301352 h 5316811"/>
                <a:gd name="connsiteX50" fmla="*/ 527209 w 5253605"/>
                <a:gd name="connsiteY50" fmla="*/ 4252965 h 5316811"/>
                <a:gd name="connsiteX51" fmla="*/ 487204 w 5253605"/>
                <a:gd name="connsiteY51" fmla="*/ 4204292 h 5316811"/>
                <a:gd name="connsiteX52" fmla="*/ 449866 w 5253605"/>
                <a:gd name="connsiteY52" fmla="*/ 4153619 h 5316811"/>
                <a:gd name="connsiteX53" fmla="*/ 413004 w 5253605"/>
                <a:gd name="connsiteY53" fmla="*/ 4102565 h 5316811"/>
                <a:gd name="connsiteX54" fmla="*/ 379190 w 5253605"/>
                <a:gd name="connsiteY54" fmla="*/ 4049416 h 5316811"/>
                <a:gd name="connsiteX55" fmla="*/ 345853 w 5253605"/>
                <a:gd name="connsiteY55" fmla="*/ 3996076 h 5316811"/>
                <a:gd name="connsiteX56" fmla="*/ 315182 w 5253605"/>
                <a:gd name="connsiteY56" fmla="*/ 3941212 h 5316811"/>
                <a:gd name="connsiteX57" fmla="*/ 124492 w 5253605"/>
                <a:gd name="connsiteY57" fmla="*/ 3479630 h 5316811"/>
                <a:gd name="connsiteX58" fmla="*/ 27527 w 5253605"/>
                <a:gd name="connsiteY58" fmla="*/ 2994998 h 5316811"/>
                <a:gd name="connsiteX59" fmla="*/ 14573 w 5253605"/>
                <a:gd name="connsiteY59" fmla="*/ 2872792 h 5316811"/>
                <a:gd name="connsiteX60" fmla="*/ 6001 w 5253605"/>
                <a:gd name="connsiteY60" fmla="*/ 2750396 h 5316811"/>
                <a:gd name="connsiteX61" fmla="*/ 4858 w 5253605"/>
                <a:gd name="connsiteY61" fmla="*/ 2735061 h 5316811"/>
                <a:gd name="connsiteX62" fmla="*/ 4382 w 5253605"/>
                <a:gd name="connsiteY62" fmla="*/ 2719726 h 5316811"/>
                <a:gd name="connsiteX63" fmla="*/ 3429 w 5253605"/>
                <a:gd name="connsiteY63" fmla="*/ 2689055 h 5316811"/>
                <a:gd name="connsiteX64" fmla="*/ 1143 w 5253605"/>
                <a:gd name="connsiteY64" fmla="*/ 2627714 h 5316811"/>
                <a:gd name="connsiteX65" fmla="*/ 0 w 5253605"/>
                <a:gd name="connsiteY65" fmla="*/ 2596948 h 5316811"/>
                <a:gd name="connsiteX66" fmla="*/ 95 w 5253605"/>
                <a:gd name="connsiteY66" fmla="*/ 2565516 h 5316811"/>
                <a:gd name="connsiteX67" fmla="*/ 0 w 5253605"/>
                <a:gd name="connsiteY67" fmla="*/ 2534083 h 5316811"/>
                <a:gd name="connsiteX68" fmla="*/ 1334 w 5253605"/>
                <a:gd name="connsiteY68" fmla="*/ 2502556 h 5316811"/>
                <a:gd name="connsiteX69" fmla="*/ 31814 w 5253605"/>
                <a:gd name="connsiteY69" fmla="*/ 2249476 h 5316811"/>
                <a:gd name="connsiteX70" fmla="*/ 107156 w 5253605"/>
                <a:gd name="connsiteY70" fmla="*/ 2000874 h 5316811"/>
                <a:gd name="connsiteX71" fmla="*/ 368999 w 5253605"/>
                <a:gd name="connsiteY71" fmla="*/ 1552722 h 5316811"/>
                <a:gd name="connsiteX72" fmla="*/ 693706 w 5253605"/>
                <a:gd name="connsiteY72" fmla="*/ 1180390 h 5316811"/>
                <a:gd name="connsiteX73" fmla="*/ 854488 w 5253605"/>
                <a:gd name="connsiteY73" fmla="*/ 1011131 h 5316811"/>
                <a:gd name="connsiteX74" fmla="*/ 934784 w 5253605"/>
                <a:gd name="connsiteY74" fmla="*/ 924168 h 5316811"/>
                <a:gd name="connsiteX75" fmla="*/ 1019175 w 5253605"/>
                <a:gd name="connsiteY75" fmla="*/ 835014 h 5316811"/>
                <a:gd name="connsiteX76" fmla="*/ 1390841 w 5253605"/>
                <a:gd name="connsiteY76" fmla="*/ 492019 h 5316811"/>
                <a:gd name="connsiteX77" fmla="*/ 1838897 w 5253605"/>
                <a:gd name="connsiteY77" fmla="*/ 201792 h 5316811"/>
                <a:gd name="connsiteX78" fmla="*/ 2367058 w 5253605"/>
                <a:gd name="connsiteY78" fmla="*/ 26532 h 5316811"/>
                <a:gd name="connsiteX79" fmla="*/ 2401729 w 5253605"/>
                <a:gd name="connsiteY79" fmla="*/ 20721 h 5316811"/>
                <a:gd name="connsiteX80" fmla="*/ 2436495 w 5253605"/>
                <a:gd name="connsiteY80" fmla="*/ 16054 h 5316811"/>
                <a:gd name="connsiteX81" fmla="*/ 2471357 w 5253605"/>
                <a:gd name="connsiteY81" fmla="*/ 11577 h 5316811"/>
                <a:gd name="connsiteX82" fmla="*/ 2506218 w 5253605"/>
                <a:gd name="connsiteY82" fmla="*/ 8148 h 5316811"/>
                <a:gd name="connsiteX83" fmla="*/ 2576036 w 5253605"/>
                <a:gd name="connsiteY83" fmla="*/ 3100 h 5316811"/>
                <a:gd name="connsiteX84" fmla="*/ 2645759 w 5253605"/>
                <a:gd name="connsiteY84" fmla="*/ 528 h 5316811"/>
                <a:gd name="connsiteX85" fmla="*/ 2680526 w 5253605"/>
                <a:gd name="connsiteY85" fmla="*/ 147 h 5316811"/>
                <a:gd name="connsiteX86" fmla="*/ 2714816 w 5253605"/>
                <a:gd name="connsiteY86" fmla="*/ 433 h 5316811"/>
                <a:gd name="connsiteX87" fmla="*/ 2781967 w 5253605"/>
                <a:gd name="connsiteY87" fmla="*/ 3195 h 5316811"/>
                <a:gd name="connsiteX88" fmla="*/ 2849023 w 5253605"/>
                <a:gd name="connsiteY88" fmla="*/ 6148 h 5316811"/>
                <a:gd name="connsiteX89" fmla="*/ 2916174 w 5253605"/>
                <a:gd name="connsiteY89" fmla="*/ 12435 h 5316811"/>
                <a:gd name="connsiteX90" fmla="*/ 3444621 w 5253605"/>
                <a:gd name="connsiteY90" fmla="*/ 123401 h 5316811"/>
                <a:gd name="connsiteX91" fmla="*/ 3571589 w 5253605"/>
                <a:gd name="connsiteY91" fmla="*/ 169788 h 5316811"/>
                <a:gd name="connsiteX92" fmla="*/ 3602736 w 5253605"/>
                <a:gd name="connsiteY92" fmla="*/ 182551 h 5316811"/>
                <a:gd name="connsiteX93" fmla="*/ 3633597 w 5253605"/>
                <a:gd name="connsiteY93" fmla="*/ 195981 h 5316811"/>
                <a:gd name="connsiteX94" fmla="*/ 3695319 w 5253605"/>
                <a:gd name="connsiteY94" fmla="*/ 222937 h 5316811"/>
                <a:gd name="connsiteX95" fmla="*/ 3725799 w 5253605"/>
                <a:gd name="connsiteY95" fmla="*/ 237130 h 5316811"/>
                <a:gd name="connsiteX96" fmla="*/ 3740944 w 5253605"/>
                <a:gd name="connsiteY96" fmla="*/ 244368 h 5316811"/>
                <a:gd name="connsiteX97" fmla="*/ 3755327 w 5253605"/>
                <a:gd name="connsiteY97" fmla="*/ 253132 h 5316811"/>
                <a:gd name="connsiteX98" fmla="*/ 3812381 w 5253605"/>
                <a:gd name="connsiteY98" fmla="*/ 288660 h 5316811"/>
                <a:gd name="connsiteX99" fmla="*/ 3840575 w 5253605"/>
                <a:gd name="connsiteY99" fmla="*/ 306662 h 5316811"/>
                <a:gd name="connsiteX100" fmla="*/ 3867912 w 5253605"/>
                <a:gd name="connsiteY100" fmla="*/ 325807 h 5316811"/>
                <a:gd name="connsiteX101" fmla="*/ 3922014 w 5253605"/>
                <a:gd name="connsiteY101" fmla="*/ 364574 h 5316811"/>
                <a:gd name="connsiteX102" fmla="*/ 4307682 w 5253605"/>
                <a:gd name="connsiteY102" fmla="*/ 712522 h 5316811"/>
                <a:gd name="connsiteX103" fmla="*/ 4351592 w 5253605"/>
                <a:gd name="connsiteY103" fmla="*/ 758433 h 5316811"/>
                <a:gd name="connsiteX104" fmla="*/ 4393788 w 5253605"/>
                <a:gd name="connsiteY104" fmla="*/ 805486 h 5316811"/>
                <a:gd name="connsiteX105" fmla="*/ 4436078 w 5253605"/>
                <a:gd name="connsiteY105" fmla="*/ 852159 h 5316811"/>
                <a:gd name="connsiteX106" fmla="*/ 4477131 w 5253605"/>
                <a:gd name="connsiteY106" fmla="*/ 899593 h 5316811"/>
                <a:gd name="connsiteX107" fmla="*/ 4558189 w 5253605"/>
                <a:gd name="connsiteY107" fmla="*/ 994558 h 5316811"/>
                <a:gd name="connsiteX108" fmla="*/ 4598575 w 5253605"/>
                <a:gd name="connsiteY108" fmla="*/ 1041802 h 5316811"/>
                <a:gd name="connsiteX109" fmla="*/ 4639437 w 5253605"/>
                <a:gd name="connsiteY109" fmla="*/ 1088855 h 5316811"/>
                <a:gd name="connsiteX110" fmla="*/ 4800124 w 5253605"/>
                <a:gd name="connsiteY110" fmla="*/ 1281832 h 5316811"/>
                <a:gd name="connsiteX111" fmla="*/ 4943571 w 5253605"/>
                <a:gd name="connsiteY111" fmla="*/ 1489667 h 5316811"/>
                <a:gd name="connsiteX112" fmla="*/ 5163407 w 5253605"/>
                <a:gd name="connsiteY112" fmla="*/ 1951153 h 5316811"/>
                <a:gd name="connsiteX113" fmla="*/ 5253514 w 5253605"/>
                <a:gd name="connsiteY113" fmla="*/ 2466361 h 5316811"/>
                <a:gd name="connsiteX114" fmla="*/ 5231321 w 5253605"/>
                <a:gd name="connsiteY114" fmla="*/ 2731632 h 5316811"/>
                <a:gd name="connsiteX115" fmla="*/ 5161121 w 5253605"/>
                <a:gd name="connsiteY115" fmla="*/ 2988712 h 5316811"/>
                <a:gd name="connsiteX116" fmla="*/ 4854893 w 5253605"/>
                <a:gd name="connsiteY116" fmla="*/ 2877174 h 5316811"/>
                <a:gd name="connsiteX117" fmla="*/ 4932045 w 5253605"/>
                <a:gd name="connsiteY117" fmla="*/ 2465789 h 5316811"/>
                <a:gd name="connsiteX118" fmla="*/ 4869371 w 5253605"/>
                <a:gd name="connsiteY118" fmla="*/ 2043355 h 5316811"/>
                <a:gd name="connsiteX119" fmla="*/ 4688777 w 5253605"/>
                <a:gd name="connsiteY119" fmla="*/ 1639210 h 5316811"/>
                <a:gd name="connsiteX120" fmla="*/ 4566285 w 5253605"/>
                <a:gd name="connsiteY120" fmla="*/ 1449186 h 5316811"/>
                <a:gd name="connsiteX121" fmla="*/ 4427411 w 5253605"/>
                <a:gd name="connsiteY121" fmla="*/ 1268211 h 5316811"/>
                <a:gd name="connsiteX122" fmla="*/ 4262819 w 5253605"/>
                <a:gd name="connsiteY122" fmla="*/ 1106381 h 5316811"/>
                <a:gd name="connsiteX123" fmla="*/ 4174141 w 5253605"/>
                <a:gd name="connsiteY123" fmla="*/ 1033134 h 5316811"/>
                <a:gd name="connsiteX124" fmla="*/ 4128992 w 5253605"/>
                <a:gd name="connsiteY124" fmla="*/ 997891 h 5316811"/>
                <a:gd name="connsiteX125" fmla="*/ 4082225 w 5253605"/>
                <a:gd name="connsiteY125" fmla="*/ 965125 h 5316811"/>
                <a:gd name="connsiteX126" fmla="*/ 3690176 w 5253605"/>
                <a:gd name="connsiteY126" fmla="*/ 749479 h 5316811"/>
                <a:gd name="connsiteX127" fmla="*/ 3639598 w 5253605"/>
                <a:gd name="connsiteY127" fmla="*/ 728810 h 5316811"/>
                <a:gd name="connsiteX128" fmla="*/ 3614547 w 5253605"/>
                <a:gd name="connsiteY128" fmla="*/ 718237 h 5316811"/>
                <a:gd name="connsiteX129" fmla="*/ 3589020 w 5253605"/>
                <a:gd name="connsiteY129" fmla="*/ 708998 h 5316811"/>
                <a:gd name="connsiteX130" fmla="*/ 3538061 w 5253605"/>
                <a:gd name="connsiteY130" fmla="*/ 690996 h 5316811"/>
                <a:gd name="connsiteX131" fmla="*/ 3525393 w 5253605"/>
                <a:gd name="connsiteY131" fmla="*/ 686424 h 5316811"/>
                <a:gd name="connsiteX132" fmla="*/ 3513582 w 5253605"/>
                <a:gd name="connsiteY132" fmla="*/ 680233 h 5316811"/>
                <a:gd name="connsiteX133" fmla="*/ 3489198 w 5253605"/>
                <a:gd name="connsiteY133" fmla="*/ 669565 h 5316811"/>
                <a:gd name="connsiteX134" fmla="*/ 3439954 w 5253605"/>
                <a:gd name="connsiteY134" fmla="*/ 649467 h 5316811"/>
                <a:gd name="connsiteX135" fmla="*/ 3415379 w 5253605"/>
                <a:gd name="connsiteY135" fmla="*/ 639370 h 5316811"/>
                <a:gd name="connsiteX136" fmla="*/ 3390614 w 5253605"/>
                <a:gd name="connsiteY136" fmla="*/ 629845 h 5316811"/>
                <a:gd name="connsiteX137" fmla="*/ 3289935 w 5253605"/>
                <a:gd name="connsiteY137" fmla="*/ 596127 h 5316811"/>
                <a:gd name="connsiteX138" fmla="*/ 2872359 w 5253605"/>
                <a:gd name="connsiteY138" fmla="*/ 522879 h 5316811"/>
                <a:gd name="connsiteX139" fmla="*/ 2819114 w 5253605"/>
                <a:gd name="connsiteY139" fmla="*/ 519260 h 5316811"/>
                <a:gd name="connsiteX140" fmla="*/ 2765489 w 5253605"/>
                <a:gd name="connsiteY140" fmla="*/ 518593 h 5316811"/>
                <a:gd name="connsiteX141" fmla="*/ 2711863 w 5253605"/>
                <a:gd name="connsiteY141" fmla="*/ 517736 h 5316811"/>
                <a:gd name="connsiteX142" fmla="*/ 2685764 w 5253605"/>
                <a:gd name="connsiteY142" fmla="*/ 517927 h 5316811"/>
                <a:gd name="connsiteX143" fmla="*/ 2660142 w 5253605"/>
                <a:gd name="connsiteY143" fmla="*/ 518689 h 5316811"/>
                <a:gd name="connsiteX144" fmla="*/ 2609183 w 5253605"/>
                <a:gd name="connsiteY144" fmla="*/ 521546 h 5316811"/>
                <a:gd name="connsiteX145" fmla="*/ 2558606 w 5253605"/>
                <a:gd name="connsiteY145" fmla="*/ 526118 h 5316811"/>
                <a:gd name="connsiteX146" fmla="*/ 2533364 w 5253605"/>
                <a:gd name="connsiteY146" fmla="*/ 528690 h 5316811"/>
                <a:gd name="connsiteX147" fmla="*/ 2508314 w 5253605"/>
                <a:gd name="connsiteY147" fmla="*/ 532119 h 5316811"/>
                <a:gd name="connsiteX148" fmla="*/ 2483263 w 5253605"/>
                <a:gd name="connsiteY148" fmla="*/ 535548 h 5316811"/>
                <a:gd name="connsiteX149" fmla="*/ 2458403 w 5253605"/>
                <a:gd name="connsiteY149" fmla="*/ 539929 h 5316811"/>
                <a:gd name="connsiteX150" fmla="*/ 2073021 w 5253605"/>
                <a:gd name="connsiteY150" fmla="*/ 664993 h 5316811"/>
                <a:gd name="connsiteX151" fmla="*/ 1711262 w 5253605"/>
                <a:gd name="connsiteY151" fmla="*/ 892069 h 5316811"/>
                <a:gd name="connsiteX152" fmla="*/ 1361599 w 5253605"/>
                <a:gd name="connsiteY152" fmla="*/ 1183153 h 5316811"/>
                <a:gd name="connsiteX153" fmla="*/ 1182338 w 5253605"/>
                <a:gd name="connsiteY153" fmla="*/ 1342030 h 5316811"/>
                <a:gd name="connsiteX154" fmla="*/ 991553 w 5253605"/>
                <a:gd name="connsiteY154" fmla="*/ 1499859 h 5316811"/>
                <a:gd name="connsiteX155" fmla="*/ 616649 w 5253605"/>
                <a:gd name="connsiteY155" fmla="*/ 1785133 h 5316811"/>
                <a:gd name="connsiteX156" fmla="*/ 447580 w 5253605"/>
                <a:gd name="connsiteY156" fmla="*/ 1933056 h 5316811"/>
                <a:gd name="connsiteX157" fmla="*/ 306419 w 5253605"/>
                <a:gd name="connsiteY157" fmla="*/ 2101458 h 5316811"/>
                <a:gd name="connsiteX158" fmla="*/ 207740 w 5253605"/>
                <a:gd name="connsiteY158" fmla="*/ 2296720 h 5316811"/>
                <a:gd name="connsiteX159" fmla="*/ 159734 w 5253605"/>
                <a:gd name="connsiteY159" fmla="*/ 2513224 h 5316811"/>
                <a:gd name="connsiteX160" fmla="*/ 156972 w 5253605"/>
                <a:gd name="connsiteY160" fmla="*/ 2541132 h 5316811"/>
                <a:gd name="connsiteX161" fmla="*/ 155543 w 5253605"/>
                <a:gd name="connsiteY161" fmla="*/ 2569231 h 5316811"/>
                <a:gd name="connsiteX162" fmla="*/ 154305 w 5253605"/>
                <a:gd name="connsiteY162" fmla="*/ 2597424 h 5316811"/>
                <a:gd name="connsiteX163" fmla="*/ 154400 w 5253605"/>
                <a:gd name="connsiteY163" fmla="*/ 2626286 h 5316811"/>
                <a:gd name="connsiteX164" fmla="*/ 155162 w 5253605"/>
                <a:gd name="connsiteY164" fmla="*/ 2684102 h 5316811"/>
                <a:gd name="connsiteX165" fmla="*/ 155734 w 5253605"/>
                <a:gd name="connsiteY165" fmla="*/ 2713058 h 5316811"/>
                <a:gd name="connsiteX166" fmla="*/ 156019 w 5253605"/>
                <a:gd name="connsiteY166" fmla="*/ 2727536 h 5316811"/>
                <a:gd name="connsiteX167" fmla="*/ 157163 w 5253605"/>
                <a:gd name="connsiteY167" fmla="*/ 2741919 h 5316811"/>
                <a:gd name="connsiteX168" fmla="*/ 167450 w 5253605"/>
                <a:gd name="connsiteY168" fmla="*/ 2857171 h 5316811"/>
                <a:gd name="connsiteX169" fmla="*/ 185261 w 5253605"/>
                <a:gd name="connsiteY169" fmla="*/ 2971471 h 5316811"/>
                <a:gd name="connsiteX170" fmla="*/ 323374 w 5253605"/>
                <a:gd name="connsiteY170" fmla="*/ 3410288 h 5316811"/>
                <a:gd name="connsiteX171" fmla="*/ 539020 w 5253605"/>
                <a:gd name="connsiteY171" fmla="*/ 3812243 h 5316811"/>
                <a:gd name="connsiteX172" fmla="*/ 569405 w 5253605"/>
                <a:gd name="connsiteY172" fmla="*/ 3860249 h 5316811"/>
                <a:gd name="connsiteX173" fmla="*/ 601790 w 5253605"/>
                <a:gd name="connsiteY173" fmla="*/ 3906922 h 5316811"/>
                <a:gd name="connsiteX174" fmla="*/ 633698 w 5253605"/>
                <a:gd name="connsiteY174" fmla="*/ 3953785 h 5316811"/>
                <a:gd name="connsiteX175" fmla="*/ 667417 w 5253605"/>
                <a:gd name="connsiteY175" fmla="*/ 3999505 h 5316811"/>
                <a:gd name="connsiteX176" fmla="*/ 700564 w 5253605"/>
                <a:gd name="connsiteY176" fmla="*/ 4045606 h 5316811"/>
                <a:gd name="connsiteX177" fmla="*/ 735521 w 5253605"/>
                <a:gd name="connsiteY177" fmla="*/ 4090373 h 5316811"/>
                <a:gd name="connsiteX178" fmla="*/ 770287 w 5253605"/>
                <a:gd name="connsiteY178" fmla="*/ 4135331 h 5316811"/>
                <a:gd name="connsiteX179" fmla="*/ 806958 w 5253605"/>
                <a:gd name="connsiteY179" fmla="*/ 4178861 h 5316811"/>
                <a:gd name="connsiteX180" fmla="*/ 843915 w 5253605"/>
                <a:gd name="connsiteY180" fmla="*/ 4222104 h 5316811"/>
                <a:gd name="connsiteX181" fmla="*/ 882872 w 5253605"/>
                <a:gd name="connsiteY181" fmla="*/ 4263728 h 5316811"/>
                <a:gd name="connsiteX182" fmla="*/ 922401 w 5253605"/>
                <a:gd name="connsiteY182" fmla="*/ 4304781 h 5316811"/>
                <a:gd name="connsiteX183" fmla="*/ 932307 w 5253605"/>
                <a:gd name="connsiteY183" fmla="*/ 4315068 h 5316811"/>
                <a:gd name="connsiteX184" fmla="*/ 942689 w 5253605"/>
                <a:gd name="connsiteY184" fmla="*/ 4324783 h 5316811"/>
                <a:gd name="connsiteX185" fmla="*/ 963454 w 5253605"/>
                <a:gd name="connsiteY185" fmla="*/ 4344310 h 5316811"/>
                <a:gd name="connsiteX186" fmla="*/ 1005078 w 5253605"/>
                <a:gd name="connsiteY186" fmla="*/ 4383362 h 5316811"/>
                <a:gd name="connsiteX187" fmla="*/ 1015460 w 5253605"/>
                <a:gd name="connsiteY187" fmla="*/ 4393173 h 5316811"/>
                <a:gd name="connsiteX188" fmla="*/ 1026319 w 5253605"/>
                <a:gd name="connsiteY188" fmla="*/ 4402412 h 5316811"/>
                <a:gd name="connsiteX189" fmla="*/ 1047941 w 5253605"/>
                <a:gd name="connsiteY189" fmla="*/ 4420986 h 5316811"/>
                <a:gd name="connsiteX190" fmla="*/ 1135666 w 5253605"/>
                <a:gd name="connsiteY190" fmla="*/ 4494138 h 5316811"/>
                <a:gd name="connsiteX191" fmla="*/ 1520190 w 5253605"/>
                <a:gd name="connsiteY191" fmla="*/ 4741407 h 5316811"/>
                <a:gd name="connsiteX192" fmla="*/ 1949577 w 5253605"/>
                <a:gd name="connsiteY192" fmla="*/ 4898284 h 5316811"/>
                <a:gd name="connsiteX193" fmla="*/ 2005298 w 5253605"/>
                <a:gd name="connsiteY193" fmla="*/ 4910761 h 5316811"/>
                <a:gd name="connsiteX194" fmla="*/ 2061210 w 5253605"/>
                <a:gd name="connsiteY194" fmla="*/ 4922191 h 5316811"/>
                <a:gd name="connsiteX195" fmla="*/ 2117503 w 5253605"/>
                <a:gd name="connsiteY195" fmla="*/ 4931336 h 5316811"/>
                <a:gd name="connsiteX196" fmla="*/ 2145602 w 5253605"/>
                <a:gd name="connsiteY196" fmla="*/ 4935907 h 5316811"/>
                <a:gd name="connsiteX197" fmla="*/ 2173796 w 5253605"/>
                <a:gd name="connsiteY197" fmla="*/ 4939908 h 5316811"/>
                <a:gd name="connsiteX198" fmla="*/ 2286857 w 5253605"/>
                <a:gd name="connsiteY198" fmla="*/ 4952005 h 5316811"/>
                <a:gd name="connsiteX199" fmla="*/ 2400109 w 5253605"/>
                <a:gd name="connsiteY199" fmla="*/ 4958482 h 5316811"/>
                <a:gd name="connsiteX200" fmla="*/ 2513267 w 5253605"/>
                <a:gd name="connsiteY200" fmla="*/ 4959815 h 5316811"/>
                <a:gd name="connsiteX201" fmla="*/ 2569750 w 5253605"/>
                <a:gd name="connsiteY201" fmla="*/ 4958101 h 5316811"/>
                <a:gd name="connsiteX202" fmla="*/ 2626043 w 5253605"/>
                <a:gd name="connsiteY202" fmla="*/ 4956386 h 5316811"/>
                <a:gd name="connsiteX203" fmla="*/ 2682907 w 5253605"/>
                <a:gd name="connsiteY203" fmla="*/ 4953243 h 5316811"/>
                <a:gd name="connsiteX204" fmla="*/ 2739962 w 5253605"/>
                <a:gd name="connsiteY204" fmla="*/ 4949433 h 5316811"/>
                <a:gd name="connsiteX205" fmla="*/ 2768441 w 5253605"/>
                <a:gd name="connsiteY205" fmla="*/ 4947814 h 5316811"/>
                <a:gd name="connsiteX206" fmla="*/ 2796731 w 5253605"/>
                <a:gd name="connsiteY206" fmla="*/ 4945052 h 5316811"/>
                <a:gd name="connsiteX207" fmla="*/ 2853214 w 5253605"/>
                <a:gd name="connsiteY207" fmla="*/ 4939718 h 5316811"/>
                <a:gd name="connsiteX208" fmla="*/ 3293555 w 5253605"/>
                <a:gd name="connsiteY208" fmla="*/ 4866947 h 5316811"/>
                <a:gd name="connsiteX209" fmla="*/ 3709988 w 5253605"/>
                <a:gd name="connsiteY209" fmla="*/ 4726739 h 5316811"/>
                <a:gd name="connsiteX210" fmla="*/ 3809524 w 5253605"/>
                <a:gd name="connsiteY210" fmla="*/ 4678637 h 5316811"/>
                <a:gd name="connsiteX211" fmla="*/ 3906679 w 5253605"/>
                <a:gd name="connsiteY211" fmla="*/ 4624726 h 5316811"/>
                <a:gd name="connsiteX212" fmla="*/ 3954018 w 5253605"/>
                <a:gd name="connsiteY212" fmla="*/ 4595198 h 5316811"/>
                <a:gd name="connsiteX213" fmla="*/ 3977735 w 5253605"/>
                <a:gd name="connsiteY213" fmla="*/ 4580339 h 5316811"/>
                <a:gd name="connsiteX214" fmla="*/ 3989546 w 5253605"/>
                <a:gd name="connsiteY214" fmla="*/ 4572910 h 5316811"/>
                <a:gd name="connsiteX215" fmla="*/ 4000976 w 5253605"/>
                <a:gd name="connsiteY215" fmla="*/ 4564814 h 5316811"/>
                <a:gd name="connsiteX216" fmla="*/ 4046982 w 5253605"/>
                <a:gd name="connsiteY216" fmla="*/ 4532619 h 5316811"/>
                <a:gd name="connsiteX217" fmla="*/ 4092416 w 5253605"/>
                <a:gd name="connsiteY217" fmla="*/ 4499377 h 5316811"/>
                <a:gd name="connsiteX218" fmla="*/ 4136708 w 5253605"/>
                <a:gd name="connsiteY218" fmla="*/ 4464325 h 5316811"/>
                <a:gd name="connsiteX219" fmla="*/ 4180237 w 5253605"/>
                <a:gd name="connsiteY219" fmla="*/ 4428225 h 5316811"/>
                <a:gd name="connsiteX220" fmla="*/ 4222718 w 5253605"/>
                <a:gd name="connsiteY220" fmla="*/ 4390601 h 5316811"/>
                <a:gd name="connsiteX221" fmla="*/ 4264248 w 5253605"/>
                <a:gd name="connsiteY221" fmla="*/ 4352120 h 5316811"/>
                <a:gd name="connsiteX222" fmla="*/ 4413028 w 5253605"/>
                <a:gd name="connsiteY222" fmla="*/ 4189052 h 5316811"/>
                <a:gd name="connsiteX223" fmla="*/ 4522566 w 5253605"/>
                <a:gd name="connsiteY223" fmla="*/ 4011220 h 5316811"/>
                <a:gd name="connsiteX224" fmla="*/ 4543425 w 5253605"/>
                <a:gd name="connsiteY224" fmla="*/ 3963500 h 5316811"/>
                <a:gd name="connsiteX225" fmla="*/ 4561332 w 5253605"/>
                <a:gd name="connsiteY225" fmla="*/ 3913208 h 5316811"/>
                <a:gd name="connsiteX226" fmla="*/ 4577715 w 5253605"/>
                <a:gd name="connsiteY226" fmla="*/ 3861106 h 5316811"/>
                <a:gd name="connsiteX227" fmla="*/ 4593050 w 5253605"/>
                <a:gd name="connsiteY227" fmla="*/ 3807481 h 5316811"/>
                <a:gd name="connsiteX228" fmla="*/ 4706017 w 5253605"/>
                <a:gd name="connsiteY228" fmla="*/ 3343423 h 5316811"/>
                <a:gd name="connsiteX229" fmla="*/ 4854893 w 5253605"/>
                <a:gd name="connsiteY229" fmla="*/ 2877174 h 5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5253605" h="5316811">
                  <a:moveTo>
                    <a:pt x="5161121" y="2988712"/>
                  </a:moveTo>
                  <a:cubicBezTo>
                    <a:pt x="5107591" y="3134635"/>
                    <a:pt x="5055585" y="3280557"/>
                    <a:pt x="5009674" y="3428671"/>
                  </a:cubicBezTo>
                  <a:lnTo>
                    <a:pt x="4975955" y="3540304"/>
                  </a:lnTo>
                  <a:lnTo>
                    <a:pt x="4943380" y="3653366"/>
                  </a:lnTo>
                  <a:lnTo>
                    <a:pt x="4910995" y="3768619"/>
                  </a:lnTo>
                  <a:lnTo>
                    <a:pt x="4894421" y="3827102"/>
                  </a:lnTo>
                  <a:lnTo>
                    <a:pt x="4876514" y="3886824"/>
                  </a:lnTo>
                  <a:cubicBezTo>
                    <a:pt x="4870990" y="3906541"/>
                    <a:pt x="4863846" y="3927115"/>
                    <a:pt x="4857179" y="3947307"/>
                  </a:cubicBezTo>
                  <a:cubicBezTo>
                    <a:pt x="4850130" y="3967691"/>
                    <a:pt x="4844415" y="3987789"/>
                    <a:pt x="4835843" y="4008458"/>
                  </a:cubicBezTo>
                  <a:lnTo>
                    <a:pt x="4811935" y="4069990"/>
                  </a:lnTo>
                  <a:cubicBezTo>
                    <a:pt x="4802982" y="4090468"/>
                    <a:pt x="4793361" y="4110852"/>
                    <a:pt x="4783932" y="4131236"/>
                  </a:cubicBezTo>
                  <a:cubicBezTo>
                    <a:pt x="4744498" y="4211912"/>
                    <a:pt x="4697349" y="4290874"/>
                    <a:pt x="4643057" y="4359931"/>
                  </a:cubicBezTo>
                  <a:cubicBezTo>
                    <a:pt x="4590288" y="4430987"/>
                    <a:pt x="4532186" y="4493948"/>
                    <a:pt x="4474178" y="4555670"/>
                  </a:cubicBezTo>
                  <a:cubicBezTo>
                    <a:pt x="4459986" y="4571576"/>
                    <a:pt x="4444746" y="4586054"/>
                    <a:pt x="4429792" y="4600913"/>
                  </a:cubicBezTo>
                  <a:lnTo>
                    <a:pt x="4384929" y="4645681"/>
                  </a:lnTo>
                  <a:cubicBezTo>
                    <a:pt x="4370261" y="4660921"/>
                    <a:pt x="4354354" y="4674923"/>
                    <a:pt x="4338733" y="4689400"/>
                  </a:cubicBezTo>
                  <a:lnTo>
                    <a:pt x="4291965" y="4732739"/>
                  </a:lnTo>
                  <a:cubicBezTo>
                    <a:pt x="4276630" y="4747408"/>
                    <a:pt x="4259961" y="4760933"/>
                    <a:pt x="4243864" y="4774840"/>
                  </a:cubicBezTo>
                  <a:lnTo>
                    <a:pt x="4195001" y="4816464"/>
                  </a:lnTo>
                  <a:lnTo>
                    <a:pt x="4182713" y="4826846"/>
                  </a:lnTo>
                  <a:lnTo>
                    <a:pt x="4169950" y="4836752"/>
                  </a:lnTo>
                  <a:lnTo>
                    <a:pt x="4144423" y="4856469"/>
                  </a:lnTo>
                  <a:lnTo>
                    <a:pt x="4093274" y="4895998"/>
                  </a:lnTo>
                  <a:cubicBezTo>
                    <a:pt x="4058603" y="4921620"/>
                    <a:pt x="4022503" y="4945718"/>
                    <a:pt x="3986975" y="4970674"/>
                  </a:cubicBezTo>
                  <a:cubicBezTo>
                    <a:pt x="3950303" y="4993820"/>
                    <a:pt x="3913156" y="5016679"/>
                    <a:pt x="3875818" y="5039159"/>
                  </a:cubicBezTo>
                  <a:cubicBezTo>
                    <a:pt x="3724656" y="5126407"/>
                    <a:pt x="3560636" y="5194225"/>
                    <a:pt x="3391757" y="5239184"/>
                  </a:cubicBezTo>
                  <a:cubicBezTo>
                    <a:pt x="3222879" y="5284332"/>
                    <a:pt x="3049905" y="5307954"/>
                    <a:pt x="2878931" y="5314431"/>
                  </a:cubicBezTo>
                  <a:lnTo>
                    <a:pt x="2814828" y="5316145"/>
                  </a:lnTo>
                  <a:lnTo>
                    <a:pt x="2782824" y="5316812"/>
                  </a:lnTo>
                  <a:lnTo>
                    <a:pt x="2750915" y="5316336"/>
                  </a:lnTo>
                  <a:lnTo>
                    <a:pt x="2687193" y="5314812"/>
                  </a:lnTo>
                  <a:cubicBezTo>
                    <a:pt x="2665952" y="5314241"/>
                    <a:pt x="2644902" y="5314050"/>
                    <a:pt x="2623280" y="5312050"/>
                  </a:cubicBezTo>
                  <a:cubicBezTo>
                    <a:pt x="2580227" y="5308811"/>
                    <a:pt x="2537365" y="5306239"/>
                    <a:pt x="2494598" y="5301572"/>
                  </a:cubicBezTo>
                  <a:lnTo>
                    <a:pt x="2366772" y="5284713"/>
                  </a:lnTo>
                  <a:lnTo>
                    <a:pt x="2240280" y="5261377"/>
                  </a:lnTo>
                  <a:cubicBezTo>
                    <a:pt x="2198465" y="5252042"/>
                    <a:pt x="2156841" y="5242041"/>
                    <a:pt x="2115312" y="5232516"/>
                  </a:cubicBezTo>
                  <a:cubicBezTo>
                    <a:pt x="2073974" y="5222134"/>
                    <a:pt x="2033111" y="5209466"/>
                    <a:pt x="1992154" y="5198226"/>
                  </a:cubicBezTo>
                  <a:cubicBezTo>
                    <a:pt x="1971580" y="5192987"/>
                    <a:pt x="1951577" y="5185558"/>
                    <a:pt x="1931289" y="5179081"/>
                  </a:cubicBezTo>
                  <a:lnTo>
                    <a:pt x="1870805" y="5159269"/>
                  </a:lnTo>
                  <a:cubicBezTo>
                    <a:pt x="1710309" y="5104214"/>
                    <a:pt x="1554861" y="5037063"/>
                    <a:pt x="1405985" y="4958482"/>
                  </a:cubicBezTo>
                  <a:cubicBezTo>
                    <a:pt x="1257205" y="4879805"/>
                    <a:pt x="1113854" y="4790937"/>
                    <a:pt x="980027" y="4689210"/>
                  </a:cubicBezTo>
                  <a:cubicBezTo>
                    <a:pt x="945928" y="4664636"/>
                    <a:pt x="914019" y="4637204"/>
                    <a:pt x="881634" y="4610438"/>
                  </a:cubicBezTo>
                  <a:cubicBezTo>
                    <a:pt x="848678" y="4584245"/>
                    <a:pt x="818293" y="4555289"/>
                    <a:pt x="787337" y="4526904"/>
                  </a:cubicBezTo>
                  <a:lnTo>
                    <a:pt x="764191" y="4505568"/>
                  </a:lnTo>
                  <a:lnTo>
                    <a:pt x="752570" y="4494900"/>
                  </a:lnTo>
                  <a:lnTo>
                    <a:pt x="741426" y="4483756"/>
                  </a:lnTo>
                  <a:lnTo>
                    <a:pt x="697040" y="4439083"/>
                  </a:lnTo>
                  <a:cubicBezTo>
                    <a:pt x="682371" y="4424034"/>
                    <a:pt x="666941" y="4409842"/>
                    <a:pt x="652748" y="4394221"/>
                  </a:cubicBezTo>
                  <a:lnTo>
                    <a:pt x="610076" y="4347929"/>
                  </a:lnTo>
                  <a:cubicBezTo>
                    <a:pt x="595979" y="4332404"/>
                    <a:pt x="581311" y="4317259"/>
                    <a:pt x="567595" y="4301352"/>
                  </a:cubicBezTo>
                  <a:lnTo>
                    <a:pt x="527209" y="4252965"/>
                  </a:lnTo>
                  <a:cubicBezTo>
                    <a:pt x="513874" y="4236773"/>
                    <a:pt x="500158" y="4220771"/>
                    <a:pt x="487204" y="4204292"/>
                  </a:cubicBezTo>
                  <a:lnTo>
                    <a:pt x="449866" y="4153619"/>
                  </a:lnTo>
                  <a:lnTo>
                    <a:pt x="413004" y="4102565"/>
                  </a:lnTo>
                  <a:lnTo>
                    <a:pt x="379190" y="4049416"/>
                  </a:lnTo>
                  <a:cubicBezTo>
                    <a:pt x="367856" y="4031794"/>
                    <a:pt x="356902" y="4013887"/>
                    <a:pt x="345853" y="3996076"/>
                  </a:cubicBezTo>
                  <a:cubicBezTo>
                    <a:pt x="335280" y="3977978"/>
                    <a:pt x="325374" y="3959499"/>
                    <a:pt x="315182" y="3941212"/>
                  </a:cubicBezTo>
                  <a:cubicBezTo>
                    <a:pt x="233839" y="3794717"/>
                    <a:pt x="170974" y="3638888"/>
                    <a:pt x="124492" y="3479630"/>
                  </a:cubicBezTo>
                  <a:cubicBezTo>
                    <a:pt x="77724" y="3320277"/>
                    <a:pt x="47911" y="3157685"/>
                    <a:pt x="27527" y="2994998"/>
                  </a:cubicBezTo>
                  <a:cubicBezTo>
                    <a:pt x="23527" y="2954136"/>
                    <a:pt x="19336" y="2913464"/>
                    <a:pt x="14573" y="2872792"/>
                  </a:cubicBezTo>
                  <a:cubicBezTo>
                    <a:pt x="11811" y="2831930"/>
                    <a:pt x="9239" y="2791163"/>
                    <a:pt x="6001" y="2750396"/>
                  </a:cubicBezTo>
                  <a:lnTo>
                    <a:pt x="4858" y="2735061"/>
                  </a:lnTo>
                  <a:lnTo>
                    <a:pt x="4382" y="2719726"/>
                  </a:lnTo>
                  <a:lnTo>
                    <a:pt x="3429" y="2689055"/>
                  </a:lnTo>
                  <a:lnTo>
                    <a:pt x="1143" y="2627714"/>
                  </a:lnTo>
                  <a:cubicBezTo>
                    <a:pt x="857" y="2617427"/>
                    <a:pt x="95" y="2607331"/>
                    <a:pt x="0" y="2596948"/>
                  </a:cubicBezTo>
                  <a:lnTo>
                    <a:pt x="95" y="2565516"/>
                  </a:lnTo>
                  <a:lnTo>
                    <a:pt x="0" y="2534083"/>
                  </a:lnTo>
                  <a:cubicBezTo>
                    <a:pt x="286" y="2523606"/>
                    <a:pt x="857" y="2513033"/>
                    <a:pt x="1334" y="2502556"/>
                  </a:cubicBezTo>
                  <a:cubicBezTo>
                    <a:pt x="4572" y="2418450"/>
                    <a:pt x="14288" y="2333677"/>
                    <a:pt x="31814" y="2249476"/>
                  </a:cubicBezTo>
                  <a:cubicBezTo>
                    <a:pt x="49340" y="2165371"/>
                    <a:pt x="74771" y="2081932"/>
                    <a:pt x="107156" y="2000874"/>
                  </a:cubicBezTo>
                  <a:cubicBezTo>
                    <a:pt x="172307" y="1838568"/>
                    <a:pt x="266129" y="1688454"/>
                    <a:pt x="368999" y="1552722"/>
                  </a:cubicBezTo>
                  <a:cubicBezTo>
                    <a:pt x="472250" y="1416896"/>
                    <a:pt x="584359" y="1295071"/>
                    <a:pt x="693706" y="1180390"/>
                  </a:cubicBezTo>
                  <a:cubicBezTo>
                    <a:pt x="748379" y="1122955"/>
                    <a:pt x="802672" y="1067233"/>
                    <a:pt x="854488" y="1011131"/>
                  </a:cubicBezTo>
                  <a:lnTo>
                    <a:pt x="934784" y="924168"/>
                  </a:lnTo>
                  <a:cubicBezTo>
                    <a:pt x="962501" y="894354"/>
                    <a:pt x="990600" y="864637"/>
                    <a:pt x="1019175" y="835014"/>
                  </a:cubicBezTo>
                  <a:cubicBezTo>
                    <a:pt x="1133380" y="716618"/>
                    <a:pt x="1255490" y="600318"/>
                    <a:pt x="1390841" y="492019"/>
                  </a:cubicBezTo>
                  <a:cubicBezTo>
                    <a:pt x="1525905" y="383814"/>
                    <a:pt x="1674876" y="283611"/>
                    <a:pt x="1838897" y="201792"/>
                  </a:cubicBezTo>
                  <a:cubicBezTo>
                    <a:pt x="2002536" y="119972"/>
                    <a:pt x="2182082" y="57869"/>
                    <a:pt x="2367058" y="26532"/>
                  </a:cubicBezTo>
                  <a:lnTo>
                    <a:pt x="2401729" y="20721"/>
                  </a:lnTo>
                  <a:cubicBezTo>
                    <a:pt x="2413349" y="19007"/>
                    <a:pt x="2424970" y="17578"/>
                    <a:pt x="2436495" y="16054"/>
                  </a:cubicBezTo>
                  <a:lnTo>
                    <a:pt x="2471357" y="11577"/>
                  </a:lnTo>
                  <a:cubicBezTo>
                    <a:pt x="2482977" y="10149"/>
                    <a:pt x="2494598" y="9291"/>
                    <a:pt x="2506218" y="8148"/>
                  </a:cubicBezTo>
                  <a:cubicBezTo>
                    <a:pt x="2529459" y="6148"/>
                    <a:pt x="2552796" y="3957"/>
                    <a:pt x="2576036" y="3100"/>
                  </a:cubicBezTo>
                  <a:cubicBezTo>
                    <a:pt x="2599277" y="2052"/>
                    <a:pt x="2622614" y="433"/>
                    <a:pt x="2645759" y="528"/>
                  </a:cubicBezTo>
                  <a:lnTo>
                    <a:pt x="2680526" y="147"/>
                  </a:lnTo>
                  <a:cubicBezTo>
                    <a:pt x="2692146" y="-43"/>
                    <a:pt x="2703767" y="-138"/>
                    <a:pt x="2714816" y="433"/>
                  </a:cubicBezTo>
                  <a:lnTo>
                    <a:pt x="2781967" y="3195"/>
                  </a:lnTo>
                  <a:lnTo>
                    <a:pt x="2849023" y="6148"/>
                  </a:lnTo>
                  <a:cubicBezTo>
                    <a:pt x="2871407" y="7291"/>
                    <a:pt x="2893790" y="10339"/>
                    <a:pt x="2916174" y="12435"/>
                  </a:cubicBezTo>
                  <a:cubicBezTo>
                    <a:pt x="3095054" y="29675"/>
                    <a:pt x="3273362" y="66346"/>
                    <a:pt x="3444621" y="123401"/>
                  </a:cubicBezTo>
                  <a:lnTo>
                    <a:pt x="3571589" y="169788"/>
                  </a:lnTo>
                  <a:cubicBezTo>
                    <a:pt x="3582257" y="173407"/>
                    <a:pt x="3592449" y="178170"/>
                    <a:pt x="3602736" y="182551"/>
                  </a:cubicBezTo>
                  <a:lnTo>
                    <a:pt x="3633597" y="195981"/>
                  </a:lnTo>
                  <a:lnTo>
                    <a:pt x="3695319" y="222937"/>
                  </a:lnTo>
                  <a:cubicBezTo>
                    <a:pt x="3705606" y="227414"/>
                    <a:pt x="3715893" y="231891"/>
                    <a:pt x="3725799" y="237130"/>
                  </a:cubicBezTo>
                  <a:cubicBezTo>
                    <a:pt x="3730847" y="239606"/>
                    <a:pt x="3735991" y="241702"/>
                    <a:pt x="3740944" y="244368"/>
                  </a:cubicBezTo>
                  <a:cubicBezTo>
                    <a:pt x="3745802" y="247131"/>
                    <a:pt x="3750564" y="250274"/>
                    <a:pt x="3755327" y="253132"/>
                  </a:cubicBezTo>
                  <a:lnTo>
                    <a:pt x="3812381" y="288660"/>
                  </a:lnTo>
                  <a:cubicBezTo>
                    <a:pt x="3821811" y="294660"/>
                    <a:pt x="3831527" y="300185"/>
                    <a:pt x="3840575" y="306662"/>
                  </a:cubicBezTo>
                  <a:lnTo>
                    <a:pt x="3867912" y="325807"/>
                  </a:lnTo>
                  <a:lnTo>
                    <a:pt x="3922014" y="364574"/>
                  </a:lnTo>
                  <a:cubicBezTo>
                    <a:pt x="4064603" y="469730"/>
                    <a:pt x="4190619" y="589745"/>
                    <a:pt x="4307682" y="712522"/>
                  </a:cubicBezTo>
                  <a:cubicBezTo>
                    <a:pt x="4322255" y="727953"/>
                    <a:pt x="4336923" y="743288"/>
                    <a:pt x="4351592" y="758433"/>
                  </a:cubicBezTo>
                  <a:lnTo>
                    <a:pt x="4393788" y="805486"/>
                  </a:lnTo>
                  <a:lnTo>
                    <a:pt x="4436078" y="852159"/>
                  </a:lnTo>
                  <a:cubicBezTo>
                    <a:pt x="4450366" y="867589"/>
                    <a:pt x="4463320" y="883972"/>
                    <a:pt x="4477131" y="899593"/>
                  </a:cubicBezTo>
                  <a:cubicBezTo>
                    <a:pt x="4504087" y="931407"/>
                    <a:pt x="4532091" y="962458"/>
                    <a:pt x="4558189" y="994558"/>
                  </a:cubicBezTo>
                  <a:cubicBezTo>
                    <a:pt x="4571524" y="1010369"/>
                    <a:pt x="4584859" y="1026276"/>
                    <a:pt x="4598575" y="1041802"/>
                  </a:cubicBezTo>
                  <a:cubicBezTo>
                    <a:pt x="4612100" y="1057423"/>
                    <a:pt x="4626007" y="1072758"/>
                    <a:pt x="4639437" y="1088855"/>
                  </a:cubicBezTo>
                  <a:cubicBezTo>
                    <a:pt x="4694111" y="1152006"/>
                    <a:pt x="4748594" y="1215538"/>
                    <a:pt x="4800124" y="1281832"/>
                  </a:cubicBezTo>
                  <a:cubicBezTo>
                    <a:pt x="4851750" y="1348030"/>
                    <a:pt x="4899088" y="1417849"/>
                    <a:pt x="4943571" y="1489667"/>
                  </a:cubicBezTo>
                  <a:cubicBezTo>
                    <a:pt x="5032344" y="1633495"/>
                    <a:pt x="5107782" y="1787514"/>
                    <a:pt x="5163407" y="1951153"/>
                  </a:cubicBezTo>
                  <a:cubicBezTo>
                    <a:pt x="5218843" y="2114602"/>
                    <a:pt x="5251990" y="2289005"/>
                    <a:pt x="5253514" y="2466361"/>
                  </a:cubicBezTo>
                  <a:cubicBezTo>
                    <a:pt x="5254562" y="2554943"/>
                    <a:pt x="5246656" y="2644002"/>
                    <a:pt x="5231321" y="2731632"/>
                  </a:cubicBezTo>
                  <a:cubicBezTo>
                    <a:pt x="5215700" y="2819262"/>
                    <a:pt x="5191792" y="2905463"/>
                    <a:pt x="5161121" y="2988712"/>
                  </a:cubicBezTo>
                  <a:close/>
                  <a:moveTo>
                    <a:pt x="4854893" y="2877174"/>
                  </a:moveTo>
                  <a:cubicBezTo>
                    <a:pt x="4904137" y="2745062"/>
                    <a:pt x="4929950" y="2606473"/>
                    <a:pt x="4932045" y="2465789"/>
                  </a:cubicBezTo>
                  <a:cubicBezTo>
                    <a:pt x="4934331" y="2325105"/>
                    <a:pt x="4911567" y="2182516"/>
                    <a:pt x="4869371" y="2043355"/>
                  </a:cubicBezTo>
                  <a:cubicBezTo>
                    <a:pt x="4827366" y="1903909"/>
                    <a:pt x="4764596" y="1768559"/>
                    <a:pt x="4688777" y="1639210"/>
                  </a:cubicBezTo>
                  <a:cubicBezTo>
                    <a:pt x="4650963" y="1574440"/>
                    <a:pt x="4609148" y="1511575"/>
                    <a:pt x="4566285" y="1449186"/>
                  </a:cubicBezTo>
                  <a:cubicBezTo>
                    <a:pt x="4523232" y="1386892"/>
                    <a:pt x="4477608" y="1325742"/>
                    <a:pt x="4427411" y="1268211"/>
                  </a:cubicBezTo>
                  <a:cubicBezTo>
                    <a:pt x="4376261" y="1211156"/>
                    <a:pt x="4321302" y="1156197"/>
                    <a:pt x="4262819" y="1106381"/>
                  </a:cubicBezTo>
                  <a:cubicBezTo>
                    <a:pt x="4234339" y="1080473"/>
                    <a:pt x="4204335" y="1056661"/>
                    <a:pt x="4174141" y="1033134"/>
                  </a:cubicBezTo>
                  <a:cubicBezTo>
                    <a:pt x="4159091" y="1021323"/>
                    <a:pt x="4144137" y="1009417"/>
                    <a:pt x="4128992" y="997891"/>
                  </a:cubicBezTo>
                  <a:cubicBezTo>
                    <a:pt x="4113467" y="986842"/>
                    <a:pt x="4097846" y="975889"/>
                    <a:pt x="4082225" y="965125"/>
                  </a:cubicBezTo>
                  <a:cubicBezTo>
                    <a:pt x="3957542" y="877876"/>
                    <a:pt x="3824478" y="806915"/>
                    <a:pt x="3690176" y="749479"/>
                  </a:cubicBezTo>
                  <a:lnTo>
                    <a:pt x="3639598" y="728810"/>
                  </a:lnTo>
                  <a:lnTo>
                    <a:pt x="3614547" y="718237"/>
                  </a:lnTo>
                  <a:cubicBezTo>
                    <a:pt x="3606260" y="714618"/>
                    <a:pt x="3597497" y="712046"/>
                    <a:pt x="3589020" y="708998"/>
                  </a:cubicBezTo>
                  <a:lnTo>
                    <a:pt x="3538061" y="690996"/>
                  </a:lnTo>
                  <a:cubicBezTo>
                    <a:pt x="3533871" y="689472"/>
                    <a:pt x="3529584" y="688043"/>
                    <a:pt x="3525393" y="686424"/>
                  </a:cubicBezTo>
                  <a:cubicBezTo>
                    <a:pt x="3521297" y="684614"/>
                    <a:pt x="3517583" y="682233"/>
                    <a:pt x="3513582" y="680233"/>
                  </a:cubicBezTo>
                  <a:cubicBezTo>
                    <a:pt x="3505676" y="676137"/>
                    <a:pt x="3497390" y="672898"/>
                    <a:pt x="3489198" y="669565"/>
                  </a:cubicBezTo>
                  <a:lnTo>
                    <a:pt x="3439954" y="649467"/>
                  </a:lnTo>
                  <a:lnTo>
                    <a:pt x="3415379" y="639370"/>
                  </a:lnTo>
                  <a:cubicBezTo>
                    <a:pt x="3407188" y="636037"/>
                    <a:pt x="3399092" y="632417"/>
                    <a:pt x="3390614" y="629845"/>
                  </a:cubicBezTo>
                  <a:lnTo>
                    <a:pt x="3289935" y="596127"/>
                  </a:lnTo>
                  <a:cubicBezTo>
                    <a:pt x="3154490" y="555360"/>
                    <a:pt x="3014377" y="531833"/>
                    <a:pt x="2872359" y="522879"/>
                  </a:cubicBezTo>
                  <a:cubicBezTo>
                    <a:pt x="2854547" y="521832"/>
                    <a:pt x="2837021" y="519641"/>
                    <a:pt x="2819114" y="519260"/>
                  </a:cubicBezTo>
                  <a:lnTo>
                    <a:pt x="2765489" y="518593"/>
                  </a:lnTo>
                  <a:lnTo>
                    <a:pt x="2711863" y="517736"/>
                  </a:lnTo>
                  <a:cubicBezTo>
                    <a:pt x="2702814" y="517355"/>
                    <a:pt x="2694242" y="517546"/>
                    <a:pt x="2685764" y="517927"/>
                  </a:cubicBezTo>
                  <a:lnTo>
                    <a:pt x="2660142" y="518689"/>
                  </a:lnTo>
                  <a:cubicBezTo>
                    <a:pt x="2642997" y="518784"/>
                    <a:pt x="2626138" y="520498"/>
                    <a:pt x="2609183" y="521546"/>
                  </a:cubicBezTo>
                  <a:cubicBezTo>
                    <a:pt x="2592134" y="522308"/>
                    <a:pt x="2575370" y="524404"/>
                    <a:pt x="2558606" y="526118"/>
                  </a:cubicBezTo>
                  <a:cubicBezTo>
                    <a:pt x="2550224" y="526975"/>
                    <a:pt x="2541746" y="527547"/>
                    <a:pt x="2533364" y="528690"/>
                  </a:cubicBezTo>
                  <a:lnTo>
                    <a:pt x="2508314" y="532119"/>
                  </a:lnTo>
                  <a:lnTo>
                    <a:pt x="2483263" y="535548"/>
                  </a:lnTo>
                  <a:lnTo>
                    <a:pt x="2458403" y="539929"/>
                  </a:lnTo>
                  <a:cubicBezTo>
                    <a:pt x="2325910" y="563075"/>
                    <a:pt x="2197418" y="604699"/>
                    <a:pt x="2073021" y="664993"/>
                  </a:cubicBezTo>
                  <a:cubicBezTo>
                    <a:pt x="1948529" y="725000"/>
                    <a:pt x="1828705" y="803296"/>
                    <a:pt x="1711262" y="892069"/>
                  </a:cubicBezTo>
                  <a:cubicBezTo>
                    <a:pt x="1593818" y="981032"/>
                    <a:pt x="1478566" y="1080283"/>
                    <a:pt x="1361599" y="1183153"/>
                  </a:cubicBezTo>
                  <a:lnTo>
                    <a:pt x="1182338" y="1342030"/>
                  </a:lnTo>
                  <a:cubicBezTo>
                    <a:pt x="1118997" y="1397084"/>
                    <a:pt x="1055370" y="1449662"/>
                    <a:pt x="991553" y="1499859"/>
                  </a:cubicBezTo>
                  <a:cubicBezTo>
                    <a:pt x="864013" y="1600538"/>
                    <a:pt x="735521" y="1690645"/>
                    <a:pt x="616649" y="1785133"/>
                  </a:cubicBezTo>
                  <a:cubicBezTo>
                    <a:pt x="557117" y="1832376"/>
                    <a:pt x="500158" y="1880954"/>
                    <a:pt x="447580" y="1933056"/>
                  </a:cubicBezTo>
                  <a:cubicBezTo>
                    <a:pt x="395002" y="1985062"/>
                    <a:pt x="346901" y="2040688"/>
                    <a:pt x="306419" y="2101458"/>
                  </a:cubicBezTo>
                  <a:cubicBezTo>
                    <a:pt x="265652" y="2161942"/>
                    <a:pt x="232315" y="2227474"/>
                    <a:pt x="207740" y="2296720"/>
                  </a:cubicBezTo>
                  <a:cubicBezTo>
                    <a:pt x="183071" y="2365967"/>
                    <a:pt x="167164" y="2438833"/>
                    <a:pt x="159734" y="2513224"/>
                  </a:cubicBezTo>
                  <a:lnTo>
                    <a:pt x="156972" y="2541132"/>
                  </a:lnTo>
                  <a:lnTo>
                    <a:pt x="155543" y="2569231"/>
                  </a:lnTo>
                  <a:lnTo>
                    <a:pt x="154305" y="2597424"/>
                  </a:lnTo>
                  <a:cubicBezTo>
                    <a:pt x="154115" y="2606949"/>
                    <a:pt x="154305" y="2616665"/>
                    <a:pt x="154400" y="2626286"/>
                  </a:cubicBezTo>
                  <a:lnTo>
                    <a:pt x="155162" y="2684102"/>
                  </a:lnTo>
                  <a:lnTo>
                    <a:pt x="155734" y="2713058"/>
                  </a:lnTo>
                  <a:lnTo>
                    <a:pt x="156019" y="2727536"/>
                  </a:lnTo>
                  <a:lnTo>
                    <a:pt x="157163" y="2741919"/>
                  </a:lnTo>
                  <a:cubicBezTo>
                    <a:pt x="160211" y="2780400"/>
                    <a:pt x="163354" y="2818881"/>
                    <a:pt x="167450" y="2857171"/>
                  </a:cubicBezTo>
                  <a:cubicBezTo>
                    <a:pt x="172974" y="2895367"/>
                    <a:pt x="179070" y="2933467"/>
                    <a:pt x="185261" y="2971471"/>
                  </a:cubicBezTo>
                  <a:cubicBezTo>
                    <a:pt x="213741" y="3123109"/>
                    <a:pt x="262604" y="3270080"/>
                    <a:pt x="323374" y="3410288"/>
                  </a:cubicBezTo>
                  <a:cubicBezTo>
                    <a:pt x="384334" y="3550687"/>
                    <a:pt x="457772" y="3684322"/>
                    <a:pt x="539020" y="3812243"/>
                  </a:cubicBezTo>
                  <a:cubicBezTo>
                    <a:pt x="549212" y="3828245"/>
                    <a:pt x="559022" y="3844438"/>
                    <a:pt x="569405" y="3860249"/>
                  </a:cubicBezTo>
                  <a:cubicBezTo>
                    <a:pt x="580263" y="3875775"/>
                    <a:pt x="591217" y="3891301"/>
                    <a:pt x="601790" y="3906922"/>
                  </a:cubicBezTo>
                  <a:lnTo>
                    <a:pt x="633698" y="3953785"/>
                  </a:lnTo>
                  <a:lnTo>
                    <a:pt x="667417" y="3999505"/>
                  </a:lnTo>
                  <a:cubicBezTo>
                    <a:pt x="678656" y="4014745"/>
                    <a:pt x="689515" y="4030270"/>
                    <a:pt x="700564" y="4045606"/>
                  </a:cubicBezTo>
                  <a:lnTo>
                    <a:pt x="735521" y="4090373"/>
                  </a:lnTo>
                  <a:lnTo>
                    <a:pt x="770287" y="4135331"/>
                  </a:lnTo>
                  <a:cubicBezTo>
                    <a:pt x="782098" y="4150190"/>
                    <a:pt x="794766" y="4164287"/>
                    <a:pt x="806958" y="4178861"/>
                  </a:cubicBezTo>
                  <a:lnTo>
                    <a:pt x="843915" y="4222104"/>
                  </a:lnTo>
                  <a:cubicBezTo>
                    <a:pt x="856298" y="4236487"/>
                    <a:pt x="869823" y="4249822"/>
                    <a:pt x="882872" y="4263728"/>
                  </a:cubicBezTo>
                  <a:lnTo>
                    <a:pt x="922401" y="4304781"/>
                  </a:lnTo>
                  <a:lnTo>
                    <a:pt x="932307" y="4315068"/>
                  </a:lnTo>
                  <a:lnTo>
                    <a:pt x="942689" y="4324783"/>
                  </a:lnTo>
                  <a:lnTo>
                    <a:pt x="963454" y="4344310"/>
                  </a:lnTo>
                  <a:lnTo>
                    <a:pt x="1005078" y="4383362"/>
                  </a:lnTo>
                  <a:lnTo>
                    <a:pt x="1015460" y="4393173"/>
                  </a:lnTo>
                  <a:lnTo>
                    <a:pt x="1026319" y="4402412"/>
                  </a:lnTo>
                  <a:lnTo>
                    <a:pt x="1047941" y="4420986"/>
                  </a:lnTo>
                  <a:cubicBezTo>
                    <a:pt x="1076801" y="4445751"/>
                    <a:pt x="1105186" y="4471183"/>
                    <a:pt x="1135666" y="4494138"/>
                  </a:cubicBezTo>
                  <a:cubicBezTo>
                    <a:pt x="1254824" y="4589102"/>
                    <a:pt x="1383221" y="4673494"/>
                    <a:pt x="1520190" y="4741407"/>
                  </a:cubicBezTo>
                  <a:cubicBezTo>
                    <a:pt x="1657064" y="4809511"/>
                    <a:pt x="1801463" y="4862375"/>
                    <a:pt x="1949577" y="4898284"/>
                  </a:cubicBezTo>
                  <a:lnTo>
                    <a:pt x="2005298" y="4910761"/>
                  </a:lnTo>
                  <a:cubicBezTo>
                    <a:pt x="2023967" y="4914667"/>
                    <a:pt x="2042255" y="4919525"/>
                    <a:pt x="2061210" y="4922191"/>
                  </a:cubicBezTo>
                  <a:lnTo>
                    <a:pt x="2117503" y="4931336"/>
                  </a:lnTo>
                  <a:lnTo>
                    <a:pt x="2145602" y="4935907"/>
                  </a:lnTo>
                  <a:cubicBezTo>
                    <a:pt x="2154936" y="4937432"/>
                    <a:pt x="2164271" y="4939051"/>
                    <a:pt x="2173796" y="4939908"/>
                  </a:cubicBezTo>
                  <a:cubicBezTo>
                    <a:pt x="2211610" y="4943909"/>
                    <a:pt x="2249234" y="4948576"/>
                    <a:pt x="2286857" y="4952005"/>
                  </a:cubicBezTo>
                  <a:lnTo>
                    <a:pt x="2400109" y="4958482"/>
                  </a:lnTo>
                  <a:lnTo>
                    <a:pt x="2513267" y="4959815"/>
                  </a:lnTo>
                  <a:cubicBezTo>
                    <a:pt x="2532031" y="4960101"/>
                    <a:pt x="2550986" y="4958577"/>
                    <a:pt x="2569750" y="4958101"/>
                  </a:cubicBezTo>
                  <a:lnTo>
                    <a:pt x="2626043" y="4956386"/>
                  </a:lnTo>
                  <a:cubicBezTo>
                    <a:pt x="2644616" y="4956196"/>
                    <a:pt x="2663857" y="4954481"/>
                    <a:pt x="2682907" y="4953243"/>
                  </a:cubicBezTo>
                  <a:lnTo>
                    <a:pt x="2739962" y="4949433"/>
                  </a:lnTo>
                  <a:lnTo>
                    <a:pt x="2768441" y="4947814"/>
                  </a:lnTo>
                  <a:lnTo>
                    <a:pt x="2796731" y="4945052"/>
                  </a:lnTo>
                  <a:cubicBezTo>
                    <a:pt x="2815590" y="4943147"/>
                    <a:pt x="2834354" y="4941337"/>
                    <a:pt x="2853214" y="4939718"/>
                  </a:cubicBezTo>
                  <a:cubicBezTo>
                    <a:pt x="3003518" y="4924859"/>
                    <a:pt x="3150584" y="4901618"/>
                    <a:pt x="3293555" y="4866947"/>
                  </a:cubicBezTo>
                  <a:cubicBezTo>
                    <a:pt x="3436430" y="4832180"/>
                    <a:pt x="3575590" y="4786651"/>
                    <a:pt x="3709988" y="4726739"/>
                  </a:cubicBezTo>
                  <a:cubicBezTo>
                    <a:pt x="3743134" y="4711022"/>
                    <a:pt x="3776282" y="4694830"/>
                    <a:pt x="3809524" y="4678637"/>
                  </a:cubicBezTo>
                  <a:cubicBezTo>
                    <a:pt x="3841718" y="4660635"/>
                    <a:pt x="3874580" y="4643490"/>
                    <a:pt x="3906679" y="4624726"/>
                  </a:cubicBezTo>
                  <a:lnTo>
                    <a:pt x="3954018" y="4595198"/>
                  </a:lnTo>
                  <a:lnTo>
                    <a:pt x="3977735" y="4580339"/>
                  </a:lnTo>
                  <a:lnTo>
                    <a:pt x="3989546" y="4572910"/>
                  </a:lnTo>
                  <a:lnTo>
                    <a:pt x="4000976" y="4564814"/>
                  </a:lnTo>
                  <a:lnTo>
                    <a:pt x="4046982" y="4532619"/>
                  </a:lnTo>
                  <a:cubicBezTo>
                    <a:pt x="4062317" y="4521856"/>
                    <a:pt x="4077938" y="4511473"/>
                    <a:pt x="4092416" y="4499377"/>
                  </a:cubicBezTo>
                  <a:lnTo>
                    <a:pt x="4136708" y="4464325"/>
                  </a:lnTo>
                  <a:cubicBezTo>
                    <a:pt x="4151471" y="4452609"/>
                    <a:pt x="4166330" y="4440989"/>
                    <a:pt x="4180237" y="4428225"/>
                  </a:cubicBezTo>
                  <a:lnTo>
                    <a:pt x="4222718" y="4390601"/>
                  </a:lnTo>
                  <a:cubicBezTo>
                    <a:pt x="4236720" y="4377933"/>
                    <a:pt x="4251198" y="4365550"/>
                    <a:pt x="4264248" y="4352120"/>
                  </a:cubicBezTo>
                  <a:cubicBezTo>
                    <a:pt x="4318254" y="4299638"/>
                    <a:pt x="4369975" y="4245821"/>
                    <a:pt x="4413028" y="4189052"/>
                  </a:cubicBezTo>
                  <a:cubicBezTo>
                    <a:pt x="4458272" y="4132950"/>
                    <a:pt x="4492848" y="4073799"/>
                    <a:pt x="4522566" y="4011220"/>
                  </a:cubicBezTo>
                  <a:lnTo>
                    <a:pt x="4543425" y="3963500"/>
                  </a:lnTo>
                  <a:lnTo>
                    <a:pt x="4561332" y="3913208"/>
                  </a:lnTo>
                  <a:cubicBezTo>
                    <a:pt x="4567714" y="3896920"/>
                    <a:pt x="4572191" y="3878442"/>
                    <a:pt x="4577715" y="3861106"/>
                  </a:cubicBezTo>
                  <a:cubicBezTo>
                    <a:pt x="4582954" y="3843390"/>
                    <a:pt x="4588383" y="3826245"/>
                    <a:pt x="4593050" y="3807481"/>
                  </a:cubicBezTo>
                  <a:cubicBezTo>
                    <a:pt x="4631055" y="3660986"/>
                    <a:pt x="4663155" y="3500585"/>
                    <a:pt x="4706017" y="3343423"/>
                  </a:cubicBezTo>
                  <a:cubicBezTo>
                    <a:pt x="4748213" y="3185689"/>
                    <a:pt x="4798695" y="3030145"/>
                    <a:pt x="4854893" y="287717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23" name="Freeform: Shape 22">
              <a:extLst>
                <a:ext uri="{FF2B5EF4-FFF2-40B4-BE49-F238E27FC236}">
                  <a16:creationId xmlns:a16="http://schemas.microsoft.com/office/drawing/2014/main" id="{E6A945EF-5283-47CA-8BC5-D58171AD9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376425" y="1351535"/>
              <a:ext cx="5514403" cy="5514975"/>
            </a:xfrm>
            <a:custGeom>
              <a:avLst/>
              <a:gdLst>
                <a:gd name="connsiteX0" fmla="*/ 2757202 w 5514403"/>
                <a:gd name="connsiteY0" fmla="*/ 0 h 5514975"/>
                <a:gd name="connsiteX1" fmla="*/ 0 w 5514403"/>
                <a:gd name="connsiteY1" fmla="*/ 2757488 h 5514975"/>
                <a:gd name="connsiteX2" fmla="*/ 2757202 w 5514403"/>
                <a:gd name="connsiteY2" fmla="*/ 5514975 h 5514975"/>
                <a:gd name="connsiteX3" fmla="*/ 5514404 w 5514403"/>
                <a:gd name="connsiteY3" fmla="*/ 2757488 h 5514975"/>
                <a:gd name="connsiteX4" fmla="*/ 2757202 w 5514403"/>
                <a:gd name="connsiteY4" fmla="*/ 0 h 5514975"/>
                <a:gd name="connsiteX5" fmla="*/ 4772501 w 5514403"/>
                <a:gd name="connsiteY5" fmla="*/ 1195578 h 5514975"/>
                <a:gd name="connsiteX6" fmla="*/ 5087017 w 5514403"/>
                <a:gd name="connsiteY6" fmla="*/ 1579817 h 5514975"/>
                <a:gd name="connsiteX7" fmla="*/ 5317522 w 5514403"/>
                <a:gd name="connsiteY7" fmla="*/ 2021110 h 5514975"/>
                <a:gd name="connsiteX8" fmla="*/ 5338001 w 5514403"/>
                <a:gd name="connsiteY8" fmla="*/ 2080165 h 5514975"/>
                <a:gd name="connsiteX9" fmla="*/ 5356479 w 5514403"/>
                <a:gd name="connsiteY9" fmla="*/ 2139982 h 5514975"/>
                <a:gd name="connsiteX10" fmla="*/ 5372386 w 5514403"/>
                <a:gd name="connsiteY10" fmla="*/ 2200561 h 5514975"/>
                <a:gd name="connsiteX11" fmla="*/ 5385912 w 5514403"/>
                <a:gd name="connsiteY11" fmla="*/ 2261711 h 5514975"/>
                <a:gd name="connsiteX12" fmla="*/ 5413915 w 5514403"/>
                <a:gd name="connsiteY12" fmla="*/ 2510885 h 5514975"/>
                <a:gd name="connsiteX13" fmla="*/ 5331905 w 5514403"/>
                <a:gd name="connsiteY13" fmla="*/ 3005328 h 5514975"/>
                <a:gd name="connsiteX14" fmla="*/ 5168456 w 5514403"/>
                <a:gd name="connsiteY14" fmla="*/ 3489579 h 5514975"/>
                <a:gd name="connsiteX15" fmla="*/ 5131499 w 5514403"/>
                <a:gd name="connsiteY15" fmla="*/ 3612071 h 5514975"/>
                <a:gd name="connsiteX16" fmla="*/ 5095589 w 5514403"/>
                <a:gd name="connsiteY16" fmla="*/ 3734753 h 5514975"/>
                <a:gd name="connsiteX17" fmla="*/ 5022247 w 5514403"/>
                <a:gd name="connsiteY17" fmla="*/ 3978116 h 5514975"/>
                <a:gd name="connsiteX18" fmla="*/ 5001578 w 5514403"/>
                <a:gd name="connsiteY18" fmla="*/ 4037457 h 5514975"/>
                <a:gd name="connsiteX19" fmla="*/ 4979194 w 5514403"/>
                <a:gd name="connsiteY19" fmla="*/ 4095655 h 5514975"/>
                <a:gd name="connsiteX20" fmla="*/ 4954905 w 5514403"/>
                <a:gd name="connsiteY20" fmla="*/ 4152519 h 5514975"/>
                <a:gd name="connsiteX21" fmla="*/ 4927187 w 5514403"/>
                <a:gd name="connsiteY21" fmla="*/ 4207288 h 5514975"/>
                <a:gd name="connsiteX22" fmla="*/ 4788980 w 5514403"/>
                <a:gd name="connsiteY22" fmla="*/ 4407504 h 5514975"/>
                <a:gd name="connsiteX23" fmla="*/ 4616577 w 5514403"/>
                <a:gd name="connsiteY23" fmla="*/ 4583145 h 5514975"/>
                <a:gd name="connsiteX24" fmla="*/ 4570000 w 5514403"/>
                <a:gd name="connsiteY24" fmla="*/ 4624102 h 5514975"/>
                <a:gd name="connsiteX25" fmla="*/ 4522756 w 5514403"/>
                <a:gd name="connsiteY25" fmla="*/ 4664298 h 5514975"/>
                <a:gd name="connsiteX26" fmla="*/ 4474464 w 5514403"/>
                <a:gd name="connsiteY26" fmla="*/ 4702969 h 5514975"/>
                <a:gd name="connsiteX27" fmla="*/ 4425791 w 5514403"/>
                <a:gd name="connsiteY27" fmla="*/ 4740879 h 5514975"/>
                <a:gd name="connsiteX28" fmla="*/ 4010311 w 5514403"/>
                <a:gd name="connsiteY28" fmla="*/ 4994910 h 5514975"/>
                <a:gd name="connsiteX29" fmla="*/ 3556254 w 5514403"/>
                <a:gd name="connsiteY29" fmla="*/ 5155311 h 5514975"/>
                <a:gd name="connsiteX30" fmla="*/ 3076670 w 5514403"/>
                <a:gd name="connsiteY30" fmla="*/ 5229321 h 5514975"/>
                <a:gd name="connsiteX31" fmla="*/ 2831497 w 5514403"/>
                <a:gd name="connsiteY31" fmla="*/ 5239893 h 5514975"/>
                <a:gd name="connsiteX32" fmla="*/ 2709767 w 5514403"/>
                <a:gd name="connsiteY32" fmla="*/ 5238655 h 5514975"/>
                <a:gd name="connsiteX33" fmla="*/ 2588038 w 5514403"/>
                <a:gd name="connsiteY33" fmla="*/ 5232654 h 5514975"/>
                <a:gd name="connsiteX34" fmla="*/ 2466594 w 5514403"/>
                <a:gd name="connsiteY34" fmla="*/ 5221129 h 5514975"/>
                <a:gd name="connsiteX35" fmla="*/ 2345627 w 5514403"/>
                <a:gd name="connsiteY35" fmla="*/ 5204174 h 5514975"/>
                <a:gd name="connsiteX36" fmla="*/ 2315432 w 5514403"/>
                <a:gd name="connsiteY36" fmla="*/ 5199127 h 5514975"/>
                <a:gd name="connsiteX37" fmla="*/ 2285333 w 5514403"/>
                <a:gd name="connsiteY37" fmla="*/ 5193506 h 5514975"/>
                <a:gd name="connsiteX38" fmla="*/ 2225135 w 5514403"/>
                <a:gd name="connsiteY38" fmla="*/ 5182267 h 5514975"/>
                <a:gd name="connsiteX39" fmla="*/ 2165318 w 5514403"/>
                <a:gd name="connsiteY39" fmla="*/ 5168932 h 5514975"/>
                <a:gd name="connsiteX40" fmla="*/ 2105501 w 5514403"/>
                <a:gd name="connsiteY40" fmla="*/ 5155026 h 5514975"/>
                <a:gd name="connsiteX41" fmla="*/ 1641062 w 5514403"/>
                <a:gd name="connsiteY41" fmla="*/ 4990814 h 5514975"/>
                <a:gd name="connsiteX42" fmla="*/ 843153 w 5514403"/>
                <a:gd name="connsiteY42" fmla="*/ 4403122 h 5514975"/>
                <a:gd name="connsiteX43" fmla="*/ 548735 w 5514403"/>
                <a:gd name="connsiteY43" fmla="*/ 3998024 h 5514975"/>
                <a:gd name="connsiteX44" fmla="*/ 517398 w 5514403"/>
                <a:gd name="connsiteY44" fmla="*/ 3943731 h 5514975"/>
                <a:gd name="connsiteX45" fmla="*/ 488347 w 5514403"/>
                <a:gd name="connsiteY45" fmla="*/ 3888105 h 5514975"/>
                <a:gd name="connsiteX46" fmla="*/ 460058 w 5514403"/>
                <a:gd name="connsiteY46" fmla="*/ 3832193 h 5514975"/>
                <a:gd name="connsiteX47" fmla="*/ 446723 w 5514403"/>
                <a:gd name="connsiteY47" fmla="*/ 3803809 h 5514975"/>
                <a:gd name="connsiteX48" fmla="*/ 433959 w 5514403"/>
                <a:gd name="connsiteY48" fmla="*/ 3775139 h 5514975"/>
                <a:gd name="connsiteX49" fmla="*/ 385096 w 5514403"/>
                <a:gd name="connsiteY49" fmla="*/ 3659696 h 5514975"/>
                <a:gd name="connsiteX50" fmla="*/ 362903 w 5514403"/>
                <a:gd name="connsiteY50" fmla="*/ 3601117 h 5514975"/>
                <a:gd name="connsiteX51" fmla="*/ 352044 w 5514403"/>
                <a:gd name="connsiteY51" fmla="*/ 3571780 h 5514975"/>
                <a:gd name="connsiteX52" fmla="*/ 342424 w 5514403"/>
                <a:gd name="connsiteY52" fmla="*/ 3541966 h 5514975"/>
                <a:gd name="connsiteX53" fmla="*/ 275082 w 5514403"/>
                <a:gd name="connsiteY53" fmla="*/ 3301079 h 5514975"/>
                <a:gd name="connsiteX54" fmla="*/ 262509 w 5514403"/>
                <a:gd name="connsiteY54" fmla="*/ 3239834 h 5514975"/>
                <a:gd name="connsiteX55" fmla="*/ 256223 w 5514403"/>
                <a:gd name="connsiteY55" fmla="*/ 3209258 h 5514975"/>
                <a:gd name="connsiteX56" fmla="*/ 253079 w 5514403"/>
                <a:gd name="connsiteY56" fmla="*/ 3194018 h 5514975"/>
                <a:gd name="connsiteX57" fmla="*/ 250698 w 5514403"/>
                <a:gd name="connsiteY57" fmla="*/ 3178588 h 5514975"/>
                <a:gd name="connsiteX58" fmla="*/ 232505 w 5514403"/>
                <a:gd name="connsiteY58" fmla="*/ 3055144 h 5514975"/>
                <a:gd name="connsiteX59" fmla="*/ 220694 w 5514403"/>
                <a:gd name="connsiteY59" fmla="*/ 2931128 h 5514975"/>
                <a:gd name="connsiteX60" fmla="*/ 215551 w 5514403"/>
                <a:gd name="connsiteY60" fmla="*/ 2806732 h 5514975"/>
                <a:gd name="connsiteX61" fmla="*/ 214979 w 5514403"/>
                <a:gd name="connsiteY61" fmla="*/ 2791206 h 5514975"/>
                <a:gd name="connsiteX62" fmla="*/ 215170 w 5514403"/>
                <a:gd name="connsiteY62" fmla="*/ 2775680 h 5514975"/>
                <a:gd name="connsiteX63" fmla="*/ 215551 w 5514403"/>
                <a:gd name="connsiteY63" fmla="*/ 2744629 h 5514975"/>
                <a:gd name="connsiteX64" fmla="*/ 216313 w 5514403"/>
                <a:gd name="connsiteY64" fmla="*/ 2682526 h 5514975"/>
                <a:gd name="connsiteX65" fmla="*/ 216789 w 5514403"/>
                <a:gd name="connsiteY65" fmla="*/ 2651570 h 5514975"/>
                <a:gd name="connsiteX66" fmla="*/ 218694 w 5514403"/>
                <a:gd name="connsiteY66" fmla="*/ 2621280 h 5514975"/>
                <a:gd name="connsiteX67" fmla="*/ 220504 w 5514403"/>
                <a:gd name="connsiteY67" fmla="*/ 2591086 h 5514975"/>
                <a:gd name="connsiteX68" fmla="*/ 223647 w 5514403"/>
                <a:gd name="connsiteY68" fmla="*/ 2561082 h 5514975"/>
                <a:gd name="connsiteX69" fmla="*/ 272129 w 5514403"/>
                <a:gd name="connsiteY69" fmla="*/ 2327815 h 5514975"/>
                <a:gd name="connsiteX70" fmla="*/ 365950 w 5514403"/>
                <a:gd name="connsiteY70" fmla="*/ 2111883 h 5514975"/>
                <a:gd name="connsiteX71" fmla="*/ 500539 w 5514403"/>
                <a:gd name="connsiteY71" fmla="*/ 1916621 h 5514975"/>
                <a:gd name="connsiteX72" fmla="*/ 664083 w 5514403"/>
                <a:gd name="connsiteY72" fmla="*/ 1737836 h 5514975"/>
                <a:gd name="connsiteX73" fmla="*/ 845534 w 5514403"/>
                <a:gd name="connsiteY73" fmla="*/ 1568482 h 5514975"/>
                <a:gd name="connsiteX74" fmla="*/ 1035653 w 5514403"/>
                <a:gd name="connsiteY74" fmla="*/ 1400270 h 5514975"/>
                <a:gd name="connsiteX75" fmla="*/ 1226915 w 5514403"/>
                <a:gd name="connsiteY75" fmla="*/ 1225772 h 5514975"/>
                <a:gd name="connsiteX76" fmla="*/ 1319498 w 5514403"/>
                <a:gd name="connsiteY76" fmla="*/ 1136714 h 5514975"/>
                <a:gd name="connsiteX77" fmla="*/ 1410843 w 5514403"/>
                <a:gd name="connsiteY77" fmla="*/ 1049846 h 5514975"/>
                <a:gd name="connsiteX78" fmla="*/ 1786033 w 5514403"/>
                <a:gd name="connsiteY78" fmla="*/ 726091 h 5514975"/>
                <a:gd name="connsiteX79" fmla="*/ 2191417 w 5514403"/>
                <a:gd name="connsiteY79" fmla="*/ 471202 h 5514975"/>
                <a:gd name="connsiteX80" fmla="*/ 2633186 w 5514403"/>
                <a:gd name="connsiteY80" fmla="*/ 327755 h 5514975"/>
                <a:gd name="connsiteX81" fmla="*/ 2864358 w 5514403"/>
                <a:gd name="connsiteY81" fmla="*/ 304991 h 5514975"/>
                <a:gd name="connsiteX82" fmla="*/ 2923032 w 5514403"/>
                <a:gd name="connsiteY82" fmla="*/ 304133 h 5514975"/>
                <a:gd name="connsiteX83" fmla="*/ 2982849 w 5514403"/>
                <a:gd name="connsiteY83" fmla="*/ 304895 h 5514975"/>
                <a:gd name="connsiteX84" fmla="*/ 3042476 w 5514403"/>
                <a:gd name="connsiteY84" fmla="*/ 307467 h 5514975"/>
                <a:gd name="connsiteX85" fmla="*/ 3102007 w 5514403"/>
                <a:gd name="connsiteY85" fmla="*/ 311372 h 5514975"/>
                <a:gd name="connsiteX86" fmla="*/ 3568541 w 5514403"/>
                <a:gd name="connsiteY86" fmla="*/ 398812 h 5514975"/>
                <a:gd name="connsiteX87" fmla="*/ 4006215 w 5514403"/>
                <a:gd name="connsiteY87" fmla="*/ 588264 h 5514975"/>
                <a:gd name="connsiteX88" fmla="*/ 4211479 w 5514403"/>
                <a:gd name="connsiteY88" fmla="*/ 715709 h 5514975"/>
                <a:gd name="connsiteX89" fmla="*/ 4407504 w 5514403"/>
                <a:gd name="connsiteY89" fmla="*/ 861155 h 5514975"/>
                <a:gd name="connsiteX90" fmla="*/ 4772501 w 5514403"/>
                <a:gd name="connsiteY90" fmla="*/ 1195578 h 551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5514403" h="5514975">
                  <a:moveTo>
                    <a:pt x="2757202" y="0"/>
                  </a:moveTo>
                  <a:cubicBezTo>
                    <a:pt x="1234440" y="0"/>
                    <a:pt x="0" y="1234535"/>
                    <a:pt x="0" y="2757488"/>
                  </a:cubicBezTo>
                  <a:cubicBezTo>
                    <a:pt x="0" y="4280440"/>
                    <a:pt x="1234440" y="5514975"/>
                    <a:pt x="2757202" y="5514975"/>
                  </a:cubicBezTo>
                  <a:cubicBezTo>
                    <a:pt x="4279964" y="5514975"/>
                    <a:pt x="5514404" y="4280440"/>
                    <a:pt x="5514404" y="2757488"/>
                  </a:cubicBezTo>
                  <a:cubicBezTo>
                    <a:pt x="5514404" y="1234535"/>
                    <a:pt x="4279964" y="0"/>
                    <a:pt x="2757202" y="0"/>
                  </a:cubicBezTo>
                  <a:close/>
                  <a:moveTo>
                    <a:pt x="4772501" y="1195578"/>
                  </a:moveTo>
                  <a:cubicBezTo>
                    <a:pt x="4887278" y="1314545"/>
                    <a:pt x="4993768" y="1442371"/>
                    <a:pt x="5087017" y="1579817"/>
                  </a:cubicBezTo>
                  <a:cubicBezTo>
                    <a:pt x="5180171" y="1717167"/>
                    <a:pt x="5259895" y="1864519"/>
                    <a:pt x="5317522" y="2021110"/>
                  </a:cubicBezTo>
                  <a:cubicBezTo>
                    <a:pt x="5325047" y="2040541"/>
                    <a:pt x="5331428" y="2060353"/>
                    <a:pt x="5338001" y="2080165"/>
                  </a:cubicBezTo>
                  <a:cubicBezTo>
                    <a:pt x="5344859" y="2099882"/>
                    <a:pt x="5350574" y="2119884"/>
                    <a:pt x="5356479" y="2139982"/>
                  </a:cubicBezTo>
                  <a:cubicBezTo>
                    <a:pt x="5362766" y="2159889"/>
                    <a:pt x="5367433" y="2180273"/>
                    <a:pt x="5372386" y="2200561"/>
                  </a:cubicBezTo>
                  <a:cubicBezTo>
                    <a:pt x="5377720" y="2220754"/>
                    <a:pt x="5381816" y="2241233"/>
                    <a:pt x="5385912" y="2261711"/>
                  </a:cubicBezTo>
                  <a:cubicBezTo>
                    <a:pt x="5402485" y="2343626"/>
                    <a:pt x="5412201" y="2427065"/>
                    <a:pt x="5413915" y="2510885"/>
                  </a:cubicBezTo>
                  <a:cubicBezTo>
                    <a:pt x="5417915" y="2678525"/>
                    <a:pt x="5389627" y="2847118"/>
                    <a:pt x="5331905" y="3005328"/>
                  </a:cubicBezTo>
                  <a:cubicBezTo>
                    <a:pt x="5274278" y="3165634"/>
                    <a:pt x="5218557" y="3326606"/>
                    <a:pt x="5168456" y="3489579"/>
                  </a:cubicBezTo>
                  <a:lnTo>
                    <a:pt x="5131499" y="3612071"/>
                  </a:lnTo>
                  <a:lnTo>
                    <a:pt x="5095589" y="3734753"/>
                  </a:lnTo>
                  <a:cubicBezTo>
                    <a:pt x="5072063" y="3816477"/>
                    <a:pt x="5048726" y="3898392"/>
                    <a:pt x="5022247" y="3978116"/>
                  </a:cubicBezTo>
                  <a:cubicBezTo>
                    <a:pt x="5016056" y="3998309"/>
                    <a:pt x="5008817" y="4017836"/>
                    <a:pt x="5001578" y="4037457"/>
                  </a:cubicBezTo>
                  <a:cubicBezTo>
                    <a:pt x="4994148" y="4056888"/>
                    <a:pt x="4987767" y="4076891"/>
                    <a:pt x="4979194" y="4095655"/>
                  </a:cubicBezTo>
                  <a:lnTo>
                    <a:pt x="4954905" y="4152519"/>
                  </a:lnTo>
                  <a:cubicBezTo>
                    <a:pt x="4945856" y="4170903"/>
                    <a:pt x="4936522" y="4189095"/>
                    <a:pt x="4927187" y="4207288"/>
                  </a:cubicBezTo>
                  <a:cubicBezTo>
                    <a:pt x="4887849" y="4278821"/>
                    <a:pt x="4843082" y="4346163"/>
                    <a:pt x="4788980" y="4407504"/>
                  </a:cubicBezTo>
                  <a:cubicBezTo>
                    <a:pt x="4736973" y="4469988"/>
                    <a:pt x="4677347" y="4527233"/>
                    <a:pt x="4616577" y="4583145"/>
                  </a:cubicBezTo>
                  <a:cubicBezTo>
                    <a:pt x="4601814" y="4597432"/>
                    <a:pt x="4585716" y="4610576"/>
                    <a:pt x="4570000" y="4624102"/>
                  </a:cubicBezTo>
                  <a:lnTo>
                    <a:pt x="4522756" y="4664298"/>
                  </a:lnTo>
                  <a:cubicBezTo>
                    <a:pt x="4507325" y="4678014"/>
                    <a:pt x="4490752" y="4690301"/>
                    <a:pt x="4474464" y="4702969"/>
                  </a:cubicBezTo>
                  <a:lnTo>
                    <a:pt x="4425791" y="4740879"/>
                  </a:lnTo>
                  <a:cubicBezTo>
                    <a:pt x="4294632" y="4839748"/>
                    <a:pt x="4156043" y="4925759"/>
                    <a:pt x="4010311" y="4994910"/>
                  </a:cubicBezTo>
                  <a:cubicBezTo>
                    <a:pt x="3864578" y="5063871"/>
                    <a:pt x="3712559" y="5117116"/>
                    <a:pt x="3556254" y="5155311"/>
                  </a:cubicBezTo>
                  <a:cubicBezTo>
                    <a:pt x="3399949" y="5193602"/>
                    <a:pt x="3239357" y="5217128"/>
                    <a:pt x="3076670" y="5229321"/>
                  </a:cubicBezTo>
                  <a:cubicBezTo>
                    <a:pt x="2995517" y="5235607"/>
                    <a:pt x="2913126" y="5238560"/>
                    <a:pt x="2831497" y="5239893"/>
                  </a:cubicBezTo>
                  <a:cubicBezTo>
                    <a:pt x="2790920" y="5239417"/>
                    <a:pt x="2750344" y="5239798"/>
                    <a:pt x="2709767" y="5238655"/>
                  </a:cubicBezTo>
                  <a:lnTo>
                    <a:pt x="2588038" y="5232654"/>
                  </a:lnTo>
                  <a:cubicBezTo>
                    <a:pt x="2547652" y="5228558"/>
                    <a:pt x="2507171" y="5224653"/>
                    <a:pt x="2466594" y="5221129"/>
                  </a:cubicBezTo>
                  <a:cubicBezTo>
                    <a:pt x="2426208" y="5215890"/>
                    <a:pt x="2386013" y="5209794"/>
                    <a:pt x="2345627" y="5204174"/>
                  </a:cubicBezTo>
                  <a:cubicBezTo>
                    <a:pt x="2335435" y="5203031"/>
                    <a:pt x="2325434" y="5201031"/>
                    <a:pt x="2315432" y="5199127"/>
                  </a:cubicBezTo>
                  <a:lnTo>
                    <a:pt x="2285333" y="5193506"/>
                  </a:lnTo>
                  <a:lnTo>
                    <a:pt x="2225135" y="5182267"/>
                  </a:lnTo>
                  <a:cubicBezTo>
                    <a:pt x="2204942" y="5179028"/>
                    <a:pt x="2185321" y="5173409"/>
                    <a:pt x="2165318" y="5168932"/>
                  </a:cubicBezTo>
                  <a:lnTo>
                    <a:pt x="2105501" y="5155026"/>
                  </a:lnTo>
                  <a:cubicBezTo>
                    <a:pt x="1946720" y="5115211"/>
                    <a:pt x="1790986" y="5060156"/>
                    <a:pt x="1641062" y="4990814"/>
                  </a:cubicBezTo>
                  <a:cubicBezTo>
                    <a:pt x="1341215" y="4852416"/>
                    <a:pt x="1066038" y="4652391"/>
                    <a:pt x="843153" y="4403122"/>
                  </a:cubicBezTo>
                  <a:cubicBezTo>
                    <a:pt x="731520" y="4278821"/>
                    <a:pt x="632365" y="4142899"/>
                    <a:pt x="548735" y="3998024"/>
                  </a:cubicBezTo>
                  <a:lnTo>
                    <a:pt x="517398" y="3943731"/>
                  </a:lnTo>
                  <a:cubicBezTo>
                    <a:pt x="507111" y="3925538"/>
                    <a:pt x="498062" y="3906679"/>
                    <a:pt x="488347" y="3888105"/>
                  </a:cubicBezTo>
                  <a:lnTo>
                    <a:pt x="460058" y="3832193"/>
                  </a:lnTo>
                  <a:cubicBezTo>
                    <a:pt x="455200" y="3822954"/>
                    <a:pt x="450818" y="3813429"/>
                    <a:pt x="446723" y="3803809"/>
                  </a:cubicBezTo>
                  <a:lnTo>
                    <a:pt x="433959" y="3775139"/>
                  </a:lnTo>
                  <a:cubicBezTo>
                    <a:pt x="417195" y="3736848"/>
                    <a:pt x="399098" y="3699129"/>
                    <a:pt x="385096" y="3659696"/>
                  </a:cubicBezTo>
                  <a:lnTo>
                    <a:pt x="362903" y="3601117"/>
                  </a:lnTo>
                  <a:cubicBezTo>
                    <a:pt x="359283" y="3591306"/>
                    <a:pt x="355187" y="3581686"/>
                    <a:pt x="352044" y="3571780"/>
                  </a:cubicBezTo>
                  <a:lnTo>
                    <a:pt x="342424" y="3541966"/>
                  </a:lnTo>
                  <a:cubicBezTo>
                    <a:pt x="315373" y="3463004"/>
                    <a:pt x="294132" y="3382137"/>
                    <a:pt x="275082" y="3301079"/>
                  </a:cubicBezTo>
                  <a:lnTo>
                    <a:pt x="262509" y="3239834"/>
                  </a:lnTo>
                  <a:lnTo>
                    <a:pt x="256223" y="3209258"/>
                  </a:lnTo>
                  <a:lnTo>
                    <a:pt x="253079" y="3194018"/>
                  </a:lnTo>
                  <a:lnTo>
                    <a:pt x="250698" y="3178588"/>
                  </a:lnTo>
                  <a:cubicBezTo>
                    <a:pt x="244602" y="3137440"/>
                    <a:pt x="237839" y="3096387"/>
                    <a:pt x="232505" y="3055144"/>
                  </a:cubicBezTo>
                  <a:lnTo>
                    <a:pt x="220694" y="2931128"/>
                  </a:lnTo>
                  <a:cubicBezTo>
                    <a:pt x="218599" y="2889599"/>
                    <a:pt x="217361" y="2848166"/>
                    <a:pt x="215551" y="2806732"/>
                  </a:cubicBezTo>
                  <a:lnTo>
                    <a:pt x="214979" y="2791206"/>
                  </a:lnTo>
                  <a:lnTo>
                    <a:pt x="215170" y="2775680"/>
                  </a:lnTo>
                  <a:lnTo>
                    <a:pt x="215551" y="2744629"/>
                  </a:lnTo>
                  <a:lnTo>
                    <a:pt x="216313" y="2682526"/>
                  </a:lnTo>
                  <a:cubicBezTo>
                    <a:pt x="216503" y="2672239"/>
                    <a:pt x="216408" y="2661761"/>
                    <a:pt x="216789" y="2651570"/>
                  </a:cubicBezTo>
                  <a:lnTo>
                    <a:pt x="218694" y="2621280"/>
                  </a:lnTo>
                  <a:lnTo>
                    <a:pt x="220504" y="2591086"/>
                  </a:lnTo>
                  <a:lnTo>
                    <a:pt x="223647" y="2561082"/>
                  </a:lnTo>
                  <a:cubicBezTo>
                    <a:pt x="232315" y="2481263"/>
                    <a:pt x="248222" y="2402967"/>
                    <a:pt x="272129" y="2327815"/>
                  </a:cubicBezTo>
                  <a:cubicBezTo>
                    <a:pt x="296037" y="2252663"/>
                    <a:pt x="327565" y="2180463"/>
                    <a:pt x="365950" y="2111883"/>
                  </a:cubicBezTo>
                  <a:cubicBezTo>
                    <a:pt x="404146" y="2043208"/>
                    <a:pt x="450056" y="1978438"/>
                    <a:pt x="500539" y="1916621"/>
                  </a:cubicBezTo>
                  <a:cubicBezTo>
                    <a:pt x="550736" y="1854422"/>
                    <a:pt x="606171" y="1795558"/>
                    <a:pt x="664083" y="1737836"/>
                  </a:cubicBezTo>
                  <a:cubicBezTo>
                    <a:pt x="722186" y="1680210"/>
                    <a:pt x="783241" y="1624393"/>
                    <a:pt x="845534" y="1568482"/>
                  </a:cubicBezTo>
                  <a:lnTo>
                    <a:pt x="1035653" y="1400270"/>
                  </a:lnTo>
                  <a:cubicBezTo>
                    <a:pt x="1099661" y="1343597"/>
                    <a:pt x="1163765" y="1285685"/>
                    <a:pt x="1226915" y="1225772"/>
                  </a:cubicBezTo>
                  <a:lnTo>
                    <a:pt x="1319498" y="1136714"/>
                  </a:lnTo>
                  <a:cubicBezTo>
                    <a:pt x="1349883" y="1107567"/>
                    <a:pt x="1380268" y="1078611"/>
                    <a:pt x="1410843" y="1049846"/>
                  </a:cubicBezTo>
                  <a:cubicBezTo>
                    <a:pt x="1532858" y="935069"/>
                    <a:pt x="1656779" y="825056"/>
                    <a:pt x="1786033" y="726091"/>
                  </a:cubicBezTo>
                  <a:cubicBezTo>
                    <a:pt x="1915097" y="627031"/>
                    <a:pt x="2050066" y="539877"/>
                    <a:pt x="2191417" y="471202"/>
                  </a:cubicBezTo>
                  <a:cubicBezTo>
                    <a:pt x="2332863" y="402908"/>
                    <a:pt x="2480691" y="353473"/>
                    <a:pt x="2633186" y="327755"/>
                  </a:cubicBezTo>
                  <a:cubicBezTo>
                    <a:pt x="2709386" y="314992"/>
                    <a:pt x="2786539" y="307086"/>
                    <a:pt x="2864358" y="304991"/>
                  </a:cubicBezTo>
                  <a:cubicBezTo>
                    <a:pt x="2883980" y="304800"/>
                    <a:pt x="2902934" y="303657"/>
                    <a:pt x="2923032" y="304133"/>
                  </a:cubicBezTo>
                  <a:lnTo>
                    <a:pt x="2982849" y="304895"/>
                  </a:lnTo>
                  <a:lnTo>
                    <a:pt x="3042476" y="307467"/>
                  </a:lnTo>
                  <a:cubicBezTo>
                    <a:pt x="3062383" y="308324"/>
                    <a:pt x="3082099" y="310134"/>
                    <a:pt x="3102007" y="311372"/>
                  </a:cubicBezTo>
                  <a:cubicBezTo>
                    <a:pt x="3260408" y="323850"/>
                    <a:pt x="3416903" y="352616"/>
                    <a:pt x="3568541" y="398812"/>
                  </a:cubicBezTo>
                  <a:cubicBezTo>
                    <a:pt x="3720179" y="445199"/>
                    <a:pt x="3866293" y="510159"/>
                    <a:pt x="4006215" y="588264"/>
                  </a:cubicBezTo>
                  <a:cubicBezTo>
                    <a:pt x="4076224" y="627412"/>
                    <a:pt x="4144899" y="669703"/>
                    <a:pt x="4211479" y="715709"/>
                  </a:cubicBezTo>
                  <a:cubicBezTo>
                    <a:pt x="4278630" y="761048"/>
                    <a:pt x="4343686" y="810006"/>
                    <a:pt x="4407504" y="861155"/>
                  </a:cubicBezTo>
                  <a:cubicBezTo>
                    <a:pt x="4535424" y="963073"/>
                    <a:pt x="4656868" y="1076135"/>
                    <a:pt x="4772501" y="1195578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Immagine 4" descr="Immagine che contiene persona, Forma fisica, vestiti, yoga&#10;&#10;Descrizione generata automaticamente">
            <a:extLst>
              <a:ext uri="{FF2B5EF4-FFF2-40B4-BE49-F238E27FC236}">
                <a16:creationId xmlns:a16="http://schemas.microsoft.com/office/drawing/2014/main" id="{0E7CB327-F47D-F2E7-B2F9-1453A68056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9282" r="3968" b="1"/>
          <a:stretch/>
        </p:blipFill>
        <p:spPr>
          <a:xfrm>
            <a:off x="3225930" y="2624324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Immagine 5" descr="Immagine che contiene persona, polso, interno, Arto&#10;&#10;Descrizione generata automaticamente">
            <a:extLst>
              <a:ext uri="{FF2B5EF4-FFF2-40B4-BE49-F238E27FC236}">
                <a16:creationId xmlns:a16="http://schemas.microsoft.com/office/drawing/2014/main" id="{436530C1-B8A7-0039-30C3-A1014748BE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37428" r="4912" b="1"/>
          <a:stretch/>
        </p:blipFill>
        <p:spPr>
          <a:xfrm>
            <a:off x="20" y="6910"/>
            <a:ext cx="4377325" cy="377678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FC6FFFA-AB2A-4812-A998-4A53F2506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938"/>
            <a:ext cx="4457647" cy="3832799"/>
            <a:chOff x="10433" y="1938"/>
            <a:chExt cx="4457647" cy="383279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1E65805-5661-43B0-87EA-AB7A8CB61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3" y="1938"/>
              <a:ext cx="4403916" cy="3820281"/>
            </a:xfrm>
            <a:custGeom>
              <a:avLst/>
              <a:gdLst>
                <a:gd name="connsiteX0" fmla="*/ 3689956 w 4403916"/>
                <a:gd name="connsiteY0" fmla="*/ 0 h 3764028"/>
                <a:gd name="connsiteX1" fmla="*/ 4028939 w 4403916"/>
                <a:gd name="connsiteY1" fmla="*/ 0 h 3764028"/>
                <a:gd name="connsiteX2" fmla="*/ 4108310 w 4403916"/>
                <a:gd name="connsiteY2" fmla="*/ 114997 h 3764028"/>
                <a:gd name="connsiteX3" fmla="*/ 4317915 w 4403916"/>
                <a:gd name="connsiteY3" fmla="*/ 555006 h 3764028"/>
                <a:gd name="connsiteX4" fmla="*/ 4403828 w 4403916"/>
                <a:gd name="connsiteY4" fmla="*/ 1046236 h 3764028"/>
                <a:gd name="connsiteX5" fmla="*/ 4382668 w 4403916"/>
                <a:gd name="connsiteY5" fmla="*/ 1299162 h 3764028"/>
                <a:gd name="connsiteX6" fmla="*/ 4315735 w 4403916"/>
                <a:gd name="connsiteY6" fmla="*/ 1544277 h 3764028"/>
                <a:gd name="connsiteX7" fmla="*/ 4171337 w 4403916"/>
                <a:gd name="connsiteY7" fmla="*/ 1963761 h 3764028"/>
                <a:gd name="connsiteX8" fmla="*/ 4139187 w 4403916"/>
                <a:gd name="connsiteY8" fmla="*/ 2070198 h 3764028"/>
                <a:gd name="connsiteX9" fmla="*/ 4108128 w 4403916"/>
                <a:gd name="connsiteY9" fmla="*/ 2177998 h 3764028"/>
                <a:gd name="connsiteX10" fmla="*/ 4077250 w 4403916"/>
                <a:gd name="connsiteY10" fmla="*/ 2287888 h 3764028"/>
                <a:gd name="connsiteX11" fmla="*/ 4061448 w 4403916"/>
                <a:gd name="connsiteY11" fmla="*/ 2343649 h 3764028"/>
                <a:gd name="connsiteX12" fmla="*/ 4044374 w 4403916"/>
                <a:gd name="connsiteY12" fmla="*/ 2400591 h 3764028"/>
                <a:gd name="connsiteX13" fmla="*/ 4025939 w 4403916"/>
                <a:gd name="connsiteY13" fmla="*/ 2458259 h 3764028"/>
                <a:gd name="connsiteX14" fmla="*/ 4005596 w 4403916"/>
                <a:gd name="connsiteY14" fmla="*/ 2516565 h 3764028"/>
                <a:gd name="connsiteX15" fmla="*/ 3982800 w 4403916"/>
                <a:gd name="connsiteY15" fmla="*/ 2575233 h 3764028"/>
                <a:gd name="connsiteX16" fmla="*/ 3956101 w 4403916"/>
                <a:gd name="connsiteY16" fmla="*/ 2633628 h 3764028"/>
                <a:gd name="connsiteX17" fmla="*/ 3821782 w 4403916"/>
                <a:gd name="connsiteY17" fmla="*/ 2851680 h 3764028"/>
                <a:gd name="connsiteX18" fmla="*/ 3660763 w 4403916"/>
                <a:gd name="connsiteY18" fmla="*/ 3038310 h 3764028"/>
                <a:gd name="connsiteX19" fmla="*/ 3618442 w 4403916"/>
                <a:gd name="connsiteY19" fmla="*/ 3081447 h 3764028"/>
                <a:gd name="connsiteX20" fmla="*/ 3575667 w 4403916"/>
                <a:gd name="connsiteY20" fmla="*/ 3124131 h 3764028"/>
                <a:gd name="connsiteX21" fmla="*/ 3531621 w 4403916"/>
                <a:gd name="connsiteY21" fmla="*/ 3165816 h 3764028"/>
                <a:gd name="connsiteX22" fmla="*/ 3487030 w 4403916"/>
                <a:gd name="connsiteY22" fmla="*/ 3207138 h 3764028"/>
                <a:gd name="connsiteX23" fmla="*/ 3441167 w 4403916"/>
                <a:gd name="connsiteY23" fmla="*/ 3247279 h 3764028"/>
                <a:gd name="connsiteX24" fmla="*/ 3394578 w 4403916"/>
                <a:gd name="connsiteY24" fmla="*/ 3286966 h 3764028"/>
                <a:gd name="connsiteX25" fmla="*/ 3382862 w 4403916"/>
                <a:gd name="connsiteY25" fmla="*/ 3296865 h 3764028"/>
                <a:gd name="connsiteX26" fmla="*/ 3370693 w 4403916"/>
                <a:gd name="connsiteY26" fmla="*/ 3306310 h 3764028"/>
                <a:gd name="connsiteX27" fmla="*/ 3346354 w 4403916"/>
                <a:gd name="connsiteY27" fmla="*/ 3325109 h 3764028"/>
                <a:gd name="connsiteX28" fmla="*/ 3297586 w 4403916"/>
                <a:gd name="connsiteY28" fmla="*/ 3362799 h 3764028"/>
                <a:gd name="connsiteX29" fmla="*/ 3196234 w 4403916"/>
                <a:gd name="connsiteY29" fmla="*/ 3433999 h 3764028"/>
                <a:gd name="connsiteX30" fmla="*/ 3090250 w 4403916"/>
                <a:gd name="connsiteY30" fmla="*/ 3499297 h 3764028"/>
                <a:gd name="connsiteX31" fmla="*/ 2628717 w 4403916"/>
                <a:gd name="connsiteY31" fmla="*/ 3690013 h 3764028"/>
                <a:gd name="connsiteX32" fmla="*/ 2139758 w 4403916"/>
                <a:gd name="connsiteY32" fmla="*/ 3761758 h 3764028"/>
                <a:gd name="connsiteX33" fmla="*/ 2078638 w 4403916"/>
                <a:gd name="connsiteY33" fmla="*/ 3763392 h 3764028"/>
                <a:gd name="connsiteX34" fmla="*/ 2048123 w 4403916"/>
                <a:gd name="connsiteY34" fmla="*/ 3764028 h 3764028"/>
                <a:gd name="connsiteX35" fmla="*/ 2017699 w 4403916"/>
                <a:gd name="connsiteY35" fmla="*/ 3763574 h 3764028"/>
                <a:gd name="connsiteX36" fmla="*/ 1956943 w 4403916"/>
                <a:gd name="connsiteY36" fmla="*/ 3762121 h 3764028"/>
                <a:gd name="connsiteX37" fmla="*/ 1896005 w 4403916"/>
                <a:gd name="connsiteY37" fmla="*/ 3759488 h 3764028"/>
                <a:gd name="connsiteX38" fmla="*/ 1773311 w 4403916"/>
                <a:gd name="connsiteY38" fmla="*/ 3749497 h 3764028"/>
                <a:gd name="connsiteX39" fmla="*/ 1651434 w 4403916"/>
                <a:gd name="connsiteY39" fmla="*/ 3733423 h 3764028"/>
                <a:gd name="connsiteX40" fmla="*/ 1530829 w 4403916"/>
                <a:gd name="connsiteY40" fmla="*/ 3711173 h 3764028"/>
                <a:gd name="connsiteX41" fmla="*/ 1411677 w 4403916"/>
                <a:gd name="connsiteY41" fmla="*/ 3683655 h 3764028"/>
                <a:gd name="connsiteX42" fmla="*/ 1294251 w 4403916"/>
                <a:gd name="connsiteY42" fmla="*/ 3650961 h 3764028"/>
                <a:gd name="connsiteX43" fmla="*/ 1236219 w 4403916"/>
                <a:gd name="connsiteY43" fmla="*/ 3632707 h 3764028"/>
                <a:gd name="connsiteX44" fmla="*/ 1178550 w 4403916"/>
                <a:gd name="connsiteY44" fmla="*/ 3613817 h 3764028"/>
                <a:gd name="connsiteX45" fmla="*/ 735362 w 4403916"/>
                <a:gd name="connsiteY45" fmla="*/ 3422375 h 3764028"/>
                <a:gd name="connsiteX46" fmla="*/ 329228 w 4403916"/>
                <a:gd name="connsiteY46" fmla="*/ 3165635 h 3764028"/>
                <a:gd name="connsiteX47" fmla="*/ 235414 w 4403916"/>
                <a:gd name="connsiteY47" fmla="*/ 3090529 h 3764028"/>
                <a:gd name="connsiteX48" fmla="*/ 145506 w 4403916"/>
                <a:gd name="connsiteY48" fmla="*/ 3010882 h 3764028"/>
                <a:gd name="connsiteX49" fmla="*/ 123437 w 4403916"/>
                <a:gd name="connsiteY49" fmla="*/ 2990539 h 3764028"/>
                <a:gd name="connsiteX50" fmla="*/ 112357 w 4403916"/>
                <a:gd name="connsiteY50" fmla="*/ 2980368 h 3764028"/>
                <a:gd name="connsiteX51" fmla="*/ 101731 w 4403916"/>
                <a:gd name="connsiteY51" fmla="*/ 2969742 h 3764028"/>
                <a:gd name="connsiteX52" fmla="*/ 59411 w 4403916"/>
                <a:gd name="connsiteY52" fmla="*/ 2927148 h 3764028"/>
                <a:gd name="connsiteX53" fmla="*/ 17180 w 4403916"/>
                <a:gd name="connsiteY53" fmla="*/ 2884374 h 3764028"/>
                <a:gd name="connsiteX54" fmla="*/ 0 w 4403916"/>
                <a:gd name="connsiteY54" fmla="*/ 2865736 h 3764028"/>
                <a:gd name="connsiteX55" fmla="*/ 0 w 4403916"/>
                <a:gd name="connsiteY55" fmla="*/ 2465769 h 3764028"/>
                <a:gd name="connsiteX56" fmla="*/ 31167 w 4403916"/>
                <a:gd name="connsiteY56" fmla="*/ 2508028 h 3764028"/>
                <a:gd name="connsiteX57" fmla="*/ 62771 w 4403916"/>
                <a:gd name="connsiteY57" fmla="*/ 2551984 h 3764028"/>
                <a:gd name="connsiteX58" fmla="*/ 96101 w 4403916"/>
                <a:gd name="connsiteY58" fmla="*/ 2594667 h 3764028"/>
                <a:gd name="connsiteX59" fmla="*/ 129249 w 4403916"/>
                <a:gd name="connsiteY59" fmla="*/ 2637533 h 3764028"/>
                <a:gd name="connsiteX60" fmla="*/ 164214 w 4403916"/>
                <a:gd name="connsiteY60" fmla="*/ 2679037 h 3764028"/>
                <a:gd name="connsiteX61" fmla="*/ 199451 w 4403916"/>
                <a:gd name="connsiteY61" fmla="*/ 2720268 h 3764028"/>
                <a:gd name="connsiteX62" fmla="*/ 236595 w 4403916"/>
                <a:gd name="connsiteY62" fmla="*/ 2759954 h 3764028"/>
                <a:gd name="connsiteX63" fmla="*/ 274284 w 4403916"/>
                <a:gd name="connsiteY63" fmla="*/ 2799097 h 3764028"/>
                <a:gd name="connsiteX64" fmla="*/ 283729 w 4403916"/>
                <a:gd name="connsiteY64" fmla="*/ 2808905 h 3764028"/>
                <a:gd name="connsiteX65" fmla="*/ 293628 w 4403916"/>
                <a:gd name="connsiteY65" fmla="*/ 2818168 h 3764028"/>
                <a:gd name="connsiteX66" fmla="*/ 313426 w 4403916"/>
                <a:gd name="connsiteY66" fmla="*/ 2836786 h 3764028"/>
                <a:gd name="connsiteX67" fmla="*/ 353113 w 4403916"/>
                <a:gd name="connsiteY67" fmla="*/ 2874021 h 3764028"/>
                <a:gd name="connsiteX68" fmla="*/ 363012 w 4403916"/>
                <a:gd name="connsiteY68" fmla="*/ 2883375 h 3764028"/>
                <a:gd name="connsiteX69" fmla="*/ 373366 w 4403916"/>
                <a:gd name="connsiteY69" fmla="*/ 2892184 h 3764028"/>
                <a:gd name="connsiteX70" fmla="*/ 393981 w 4403916"/>
                <a:gd name="connsiteY70" fmla="*/ 2909894 h 3764028"/>
                <a:gd name="connsiteX71" fmla="*/ 477624 w 4403916"/>
                <a:gd name="connsiteY71" fmla="*/ 2979641 h 3764028"/>
                <a:gd name="connsiteX72" fmla="*/ 844252 w 4403916"/>
                <a:gd name="connsiteY72" fmla="*/ 3215402 h 3764028"/>
                <a:gd name="connsiteX73" fmla="*/ 1253655 w 4403916"/>
                <a:gd name="connsiteY73" fmla="*/ 3364978 h 3764028"/>
                <a:gd name="connsiteX74" fmla="*/ 1306783 w 4403916"/>
                <a:gd name="connsiteY74" fmla="*/ 3376875 h 3764028"/>
                <a:gd name="connsiteX75" fmla="*/ 1360093 w 4403916"/>
                <a:gd name="connsiteY75" fmla="*/ 3387773 h 3764028"/>
                <a:gd name="connsiteX76" fmla="*/ 1413766 w 4403916"/>
                <a:gd name="connsiteY76" fmla="*/ 3396492 h 3764028"/>
                <a:gd name="connsiteX77" fmla="*/ 1440558 w 4403916"/>
                <a:gd name="connsiteY77" fmla="*/ 3400850 h 3764028"/>
                <a:gd name="connsiteX78" fmla="*/ 1467439 w 4403916"/>
                <a:gd name="connsiteY78" fmla="*/ 3404665 h 3764028"/>
                <a:gd name="connsiteX79" fmla="*/ 1575239 w 4403916"/>
                <a:gd name="connsiteY79" fmla="*/ 3416199 h 3764028"/>
                <a:gd name="connsiteX80" fmla="*/ 1683220 w 4403916"/>
                <a:gd name="connsiteY80" fmla="*/ 3422375 h 3764028"/>
                <a:gd name="connsiteX81" fmla="*/ 1791112 w 4403916"/>
                <a:gd name="connsiteY81" fmla="*/ 3423646 h 3764028"/>
                <a:gd name="connsiteX82" fmla="*/ 1844966 w 4403916"/>
                <a:gd name="connsiteY82" fmla="*/ 3422012 h 3764028"/>
                <a:gd name="connsiteX83" fmla="*/ 1898639 w 4403916"/>
                <a:gd name="connsiteY83" fmla="*/ 3420376 h 3764028"/>
                <a:gd name="connsiteX84" fmla="*/ 1952857 w 4403916"/>
                <a:gd name="connsiteY84" fmla="*/ 3417380 h 3764028"/>
                <a:gd name="connsiteX85" fmla="*/ 2007256 w 4403916"/>
                <a:gd name="connsiteY85" fmla="*/ 3413747 h 3764028"/>
                <a:gd name="connsiteX86" fmla="*/ 2034410 w 4403916"/>
                <a:gd name="connsiteY86" fmla="*/ 3412203 h 3764028"/>
                <a:gd name="connsiteX87" fmla="*/ 2061383 w 4403916"/>
                <a:gd name="connsiteY87" fmla="*/ 3409570 h 3764028"/>
                <a:gd name="connsiteX88" fmla="*/ 2115238 w 4403916"/>
                <a:gd name="connsiteY88" fmla="*/ 3404484 h 3764028"/>
                <a:gd name="connsiteX89" fmla="*/ 2535085 w 4403916"/>
                <a:gd name="connsiteY89" fmla="*/ 3335100 h 3764028"/>
                <a:gd name="connsiteX90" fmla="*/ 2932138 w 4403916"/>
                <a:gd name="connsiteY90" fmla="*/ 3201417 h 3764028"/>
                <a:gd name="connsiteX91" fmla="*/ 3027041 w 4403916"/>
                <a:gd name="connsiteY91" fmla="*/ 3155554 h 3764028"/>
                <a:gd name="connsiteX92" fmla="*/ 3119675 w 4403916"/>
                <a:gd name="connsiteY92" fmla="*/ 3104152 h 3764028"/>
                <a:gd name="connsiteX93" fmla="*/ 3164810 w 4403916"/>
                <a:gd name="connsiteY93" fmla="*/ 3075998 h 3764028"/>
                <a:gd name="connsiteX94" fmla="*/ 3187424 w 4403916"/>
                <a:gd name="connsiteY94" fmla="*/ 3061830 h 3764028"/>
                <a:gd name="connsiteX95" fmla="*/ 3198685 w 4403916"/>
                <a:gd name="connsiteY95" fmla="*/ 3054747 h 3764028"/>
                <a:gd name="connsiteX96" fmla="*/ 3209583 w 4403916"/>
                <a:gd name="connsiteY96" fmla="*/ 3047028 h 3764028"/>
                <a:gd name="connsiteX97" fmla="*/ 3253448 w 4403916"/>
                <a:gd name="connsiteY97" fmla="*/ 3016331 h 3764028"/>
                <a:gd name="connsiteX98" fmla="*/ 3296767 w 4403916"/>
                <a:gd name="connsiteY98" fmla="*/ 2984636 h 3764028"/>
                <a:gd name="connsiteX99" fmla="*/ 3338998 w 4403916"/>
                <a:gd name="connsiteY99" fmla="*/ 2951216 h 3764028"/>
                <a:gd name="connsiteX100" fmla="*/ 3380501 w 4403916"/>
                <a:gd name="connsiteY100" fmla="*/ 2916796 h 3764028"/>
                <a:gd name="connsiteX101" fmla="*/ 3421005 w 4403916"/>
                <a:gd name="connsiteY101" fmla="*/ 2880923 h 3764028"/>
                <a:gd name="connsiteX102" fmla="*/ 3460602 w 4403916"/>
                <a:gd name="connsiteY102" fmla="*/ 2844233 h 3764028"/>
                <a:gd name="connsiteX103" fmla="*/ 3602458 w 4403916"/>
                <a:gd name="connsiteY103" fmla="*/ 2688754 h 3764028"/>
                <a:gd name="connsiteX104" fmla="*/ 3706899 w 4403916"/>
                <a:gd name="connsiteY104" fmla="*/ 2519198 h 3764028"/>
                <a:gd name="connsiteX105" fmla="*/ 3726787 w 4403916"/>
                <a:gd name="connsiteY105" fmla="*/ 2473699 h 3764028"/>
                <a:gd name="connsiteX106" fmla="*/ 3743860 w 4403916"/>
                <a:gd name="connsiteY106" fmla="*/ 2425747 h 3764028"/>
                <a:gd name="connsiteX107" fmla="*/ 3759481 w 4403916"/>
                <a:gd name="connsiteY107" fmla="*/ 2376070 h 3764028"/>
                <a:gd name="connsiteX108" fmla="*/ 3774102 w 4403916"/>
                <a:gd name="connsiteY108" fmla="*/ 2324941 h 3764028"/>
                <a:gd name="connsiteX109" fmla="*/ 3881812 w 4403916"/>
                <a:gd name="connsiteY109" fmla="*/ 1882480 h 3764028"/>
                <a:gd name="connsiteX110" fmla="*/ 4023759 w 4403916"/>
                <a:gd name="connsiteY110" fmla="*/ 1437930 h 3764028"/>
                <a:gd name="connsiteX111" fmla="*/ 4097321 w 4403916"/>
                <a:gd name="connsiteY111" fmla="*/ 1045691 h 3764028"/>
                <a:gd name="connsiteX112" fmla="*/ 4037563 w 4403916"/>
                <a:gd name="connsiteY112" fmla="*/ 642917 h 3764028"/>
                <a:gd name="connsiteX113" fmla="*/ 3865374 w 4403916"/>
                <a:gd name="connsiteY113" fmla="*/ 257581 h 3764028"/>
                <a:gd name="connsiteX114" fmla="*/ 3748583 w 4403916"/>
                <a:gd name="connsiteY114" fmla="*/ 76400 h 3764028"/>
                <a:gd name="connsiteX115" fmla="*/ 0 w 4403916"/>
                <a:gd name="connsiteY115" fmla="*/ 0 h 3764028"/>
                <a:gd name="connsiteX116" fmla="*/ 490974 w 4403916"/>
                <a:gd name="connsiteY116" fmla="*/ 0 h 3764028"/>
                <a:gd name="connsiteX117" fmla="*/ 340218 w 4403916"/>
                <a:gd name="connsiteY117" fmla="*/ 124715 h 3764028"/>
                <a:gd name="connsiteX118" fmla="*/ 158390 w 4403916"/>
                <a:gd name="connsiteY118" fmla="*/ 262927 h 3764028"/>
                <a:gd name="connsiteX119" fmla="*/ 0 w 4403916"/>
                <a:gd name="connsiteY119" fmla="*/ 383581 h 3764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403916" h="3764028">
                  <a:moveTo>
                    <a:pt x="3689956" y="0"/>
                  </a:moveTo>
                  <a:lnTo>
                    <a:pt x="4028939" y="0"/>
                  </a:lnTo>
                  <a:lnTo>
                    <a:pt x="4108310" y="114997"/>
                  </a:lnTo>
                  <a:cubicBezTo>
                    <a:pt x="4192952" y="252132"/>
                    <a:pt x="4264879" y="398983"/>
                    <a:pt x="4317915" y="555006"/>
                  </a:cubicBezTo>
                  <a:cubicBezTo>
                    <a:pt x="4370771" y="710848"/>
                    <a:pt x="4402375" y="877134"/>
                    <a:pt x="4403828" y="1046236"/>
                  </a:cubicBezTo>
                  <a:cubicBezTo>
                    <a:pt x="4404828" y="1130696"/>
                    <a:pt x="4397290" y="1215610"/>
                    <a:pt x="4382668" y="1299162"/>
                  </a:cubicBezTo>
                  <a:cubicBezTo>
                    <a:pt x="4367774" y="1382713"/>
                    <a:pt x="4344979" y="1464903"/>
                    <a:pt x="4315735" y="1544277"/>
                  </a:cubicBezTo>
                  <a:cubicBezTo>
                    <a:pt x="4264697" y="1683409"/>
                    <a:pt x="4215111" y="1822540"/>
                    <a:pt x="4171337" y="1963761"/>
                  </a:cubicBezTo>
                  <a:lnTo>
                    <a:pt x="4139187" y="2070198"/>
                  </a:lnTo>
                  <a:lnTo>
                    <a:pt x="4108128" y="2177998"/>
                  </a:lnTo>
                  <a:lnTo>
                    <a:pt x="4077250" y="2287888"/>
                  </a:lnTo>
                  <a:lnTo>
                    <a:pt x="4061448" y="2343649"/>
                  </a:lnTo>
                  <a:lnTo>
                    <a:pt x="4044374" y="2400591"/>
                  </a:lnTo>
                  <a:cubicBezTo>
                    <a:pt x="4039107" y="2419391"/>
                    <a:pt x="4032296" y="2439007"/>
                    <a:pt x="4025939" y="2458259"/>
                  </a:cubicBezTo>
                  <a:cubicBezTo>
                    <a:pt x="4019218" y="2477695"/>
                    <a:pt x="4013769" y="2496857"/>
                    <a:pt x="4005596" y="2516565"/>
                  </a:cubicBezTo>
                  <a:lnTo>
                    <a:pt x="3982800" y="2575233"/>
                  </a:lnTo>
                  <a:cubicBezTo>
                    <a:pt x="3974264" y="2594758"/>
                    <a:pt x="3965091" y="2614193"/>
                    <a:pt x="3956101" y="2633628"/>
                  </a:cubicBezTo>
                  <a:cubicBezTo>
                    <a:pt x="3918502" y="2710550"/>
                    <a:pt x="3873547" y="2785837"/>
                    <a:pt x="3821782" y="2851680"/>
                  </a:cubicBezTo>
                  <a:cubicBezTo>
                    <a:pt x="3771469" y="2919429"/>
                    <a:pt x="3716071" y="2979460"/>
                    <a:pt x="3660763" y="3038310"/>
                  </a:cubicBezTo>
                  <a:cubicBezTo>
                    <a:pt x="3647231" y="3053475"/>
                    <a:pt x="3632700" y="3067279"/>
                    <a:pt x="3618442" y="3081447"/>
                  </a:cubicBezTo>
                  <a:lnTo>
                    <a:pt x="3575667" y="3124131"/>
                  </a:lnTo>
                  <a:cubicBezTo>
                    <a:pt x="3561682" y="3138662"/>
                    <a:pt x="3546515" y="3152013"/>
                    <a:pt x="3531621" y="3165816"/>
                  </a:cubicBezTo>
                  <a:lnTo>
                    <a:pt x="3487030" y="3207138"/>
                  </a:lnTo>
                  <a:cubicBezTo>
                    <a:pt x="3472408" y="3221124"/>
                    <a:pt x="3456515" y="3234020"/>
                    <a:pt x="3441167" y="3247279"/>
                  </a:cubicBezTo>
                  <a:lnTo>
                    <a:pt x="3394578" y="3286966"/>
                  </a:lnTo>
                  <a:lnTo>
                    <a:pt x="3382862" y="3296865"/>
                  </a:lnTo>
                  <a:lnTo>
                    <a:pt x="3370693" y="3306310"/>
                  </a:lnTo>
                  <a:lnTo>
                    <a:pt x="3346354" y="3325109"/>
                  </a:lnTo>
                  <a:lnTo>
                    <a:pt x="3297586" y="3362799"/>
                  </a:lnTo>
                  <a:cubicBezTo>
                    <a:pt x="3264528" y="3387228"/>
                    <a:pt x="3230108" y="3410205"/>
                    <a:pt x="3196234" y="3433999"/>
                  </a:cubicBezTo>
                  <a:cubicBezTo>
                    <a:pt x="3161268" y="3456068"/>
                    <a:pt x="3125850" y="3477863"/>
                    <a:pt x="3090250" y="3499297"/>
                  </a:cubicBezTo>
                  <a:cubicBezTo>
                    <a:pt x="2946123" y="3582485"/>
                    <a:pt x="2789736" y="3647146"/>
                    <a:pt x="2628717" y="3690013"/>
                  </a:cubicBezTo>
                  <a:cubicBezTo>
                    <a:pt x="2467698" y="3733060"/>
                    <a:pt x="2302775" y="3755582"/>
                    <a:pt x="2139758" y="3761758"/>
                  </a:cubicBezTo>
                  <a:lnTo>
                    <a:pt x="2078638" y="3763392"/>
                  </a:lnTo>
                  <a:lnTo>
                    <a:pt x="2048123" y="3764028"/>
                  </a:lnTo>
                  <a:lnTo>
                    <a:pt x="2017699" y="3763574"/>
                  </a:lnTo>
                  <a:lnTo>
                    <a:pt x="1956943" y="3762121"/>
                  </a:lnTo>
                  <a:cubicBezTo>
                    <a:pt x="1936691" y="3761577"/>
                    <a:pt x="1916620" y="3761395"/>
                    <a:pt x="1896005" y="3759488"/>
                  </a:cubicBezTo>
                  <a:cubicBezTo>
                    <a:pt x="1854955" y="3756400"/>
                    <a:pt x="1814088" y="3753947"/>
                    <a:pt x="1773311" y="3749497"/>
                  </a:cubicBezTo>
                  <a:lnTo>
                    <a:pt x="1651434" y="3733423"/>
                  </a:lnTo>
                  <a:lnTo>
                    <a:pt x="1530829" y="3711173"/>
                  </a:lnTo>
                  <a:cubicBezTo>
                    <a:pt x="1490960" y="3702273"/>
                    <a:pt x="1451274" y="3692737"/>
                    <a:pt x="1411677" y="3683655"/>
                  </a:cubicBezTo>
                  <a:cubicBezTo>
                    <a:pt x="1372263" y="3673756"/>
                    <a:pt x="1333302" y="3661678"/>
                    <a:pt x="1294251" y="3650961"/>
                  </a:cubicBezTo>
                  <a:cubicBezTo>
                    <a:pt x="1274634" y="3645966"/>
                    <a:pt x="1255562" y="3638883"/>
                    <a:pt x="1236219" y="3632707"/>
                  </a:cubicBezTo>
                  <a:lnTo>
                    <a:pt x="1178550" y="3613817"/>
                  </a:lnTo>
                  <a:cubicBezTo>
                    <a:pt x="1025523" y="3561324"/>
                    <a:pt x="877309" y="3497299"/>
                    <a:pt x="735362" y="3422375"/>
                  </a:cubicBezTo>
                  <a:cubicBezTo>
                    <a:pt x="593506" y="3347359"/>
                    <a:pt x="456827" y="3262627"/>
                    <a:pt x="329228" y="3165635"/>
                  </a:cubicBezTo>
                  <a:cubicBezTo>
                    <a:pt x="296716" y="3142204"/>
                    <a:pt x="266292" y="3116049"/>
                    <a:pt x="235414" y="3090529"/>
                  </a:cubicBezTo>
                  <a:cubicBezTo>
                    <a:pt x="203992" y="3065555"/>
                    <a:pt x="175021" y="3037946"/>
                    <a:pt x="145506" y="3010882"/>
                  </a:cubicBezTo>
                  <a:lnTo>
                    <a:pt x="123437" y="2990539"/>
                  </a:lnTo>
                  <a:lnTo>
                    <a:pt x="112357" y="2980368"/>
                  </a:lnTo>
                  <a:lnTo>
                    <a:pt x="101731" y="2969742"/>
                  </a:lnTo>
                  <a:lnTo>
                    <a:pt x="59411" y="2927148"/>
                  </a:lnTo>
                  <a:cubicBezTo>
                    <a:pt x="45425" y="2912800"/>
                    <a:pt x="30713" y="2899268"/>
                    <a:pt x="17180" y="2884374"/>
                  </a:cubicBezTo>
                  <a:lnTo>
                    <a:pt x="0" y="2865736"/>
                  </a:lnTo>
                  <a:lnTo>
                    <a:pt x="0" y="2465769"/>
                  </a:lnTo>
                  <a:lnTo>
                    <a:pt x="31167" y="2508028"/>
                  </a:lnTo>
                  <a:cubicBezTo>
                    <a:pt x="41883" y="2522559"/>
                    <a:pt x="52236" y="2537361"/>
                    <a:pt x="62771" y="2551984"/>
                  </a:cubicBezTo>
                  <a:lnTo>
                    <a:pt x="96101" y="2594667"/>
                  </a:lnTo>
                  <a:lnTo>
                    <a:pt x="129249" y="2637533"/>
                  </a:lnTo>
                  <a:cubicBezTo>
                    <a:pt x="140511" y="2651700"/>
                    <a:pt x="152589" y="2665141"/>
                    <a:pt x="164214" y="2679037"/>
                  </a:cubicBezTo>
                  <a:lnTo>
                    <a:pt x="199451" y="2720268"/>
                  </a:lnTo>
                  <a:cubicBezTo>
                    <a:pt x="211257" y="2733981"/>
                    <a:pt x="224153" y="2746696"/>
                    <a:pt x="236595" y="2759954"/>
                  </a:cubicBezTo>
                  <a:lnTo>
                    <a:pt x="274284" y="2799097"/>
                  </a:lnTo>
                  <a:lnTo>
                    <a:pt x="283729" y="2808905"/>
                  </a:lnTo>
                  <a:lnTo>
                    <a:pt x="293628" y="2818168"/>
                  </a:lnTo>
                  <a:lnTo>
                    <a:pt x="313426" y="2836786"/>
                  </a:lnTo>
                  <a:lnTo>
                    <a:pt x="353113" y="2874021"/>
                  </a:lnTo>
                  <a:lnTo>
                    <a:pt x="363012" y="2883375"/>
                  </a:lnTo>
                  <a:lnTo>
                    <a:pt x="373366" y="2892184"/>
                  </a:lnTo>
                  <a:lnTo>
                    <a:pt x="393981" y="2909894"/>
                  </a:lnTo>
                  <a:cubicBezTo>
                    <a:pt x="421498" y="2933506"/>
                    <a:pt x="448562" y="2957755"/>
                    <a:pt x="477624" y="2979641"/>
                  </a:cubicBezTo>
                  <a:cubicBezTo>
                    <a:pt x="591236" y="3070186"/>
                    <a:pt x="713658" y="3150650"/>
                    <a:pt x="844252" y="3215402"/>
                  </a:cubicBezTo>
                  <a:cubicBezTo>
                    <a:pt x="974756" y="3280337"/>
                    <a:pt x="1112435" y="3330741"/>
                    <a:pt x="1253655" y="3364978"/>
                  </a:cubicBezTo>
                  <a:lnTo>
                    <a:pt x="1306783" y="3376875"/>
                  </a:lnTo>
                  <a:cubicBezTo>
                    <a:pt x="1324583" y="3380599"/>
                    <a:pt x="1342020" y="3385231"/>
                    <a:pt x="1360093" y="3387773"/>
                  </a:cubicBezTo>
                  <a:lnTo>
                    <a:pt x="1413766" y="3396492"/>
                  </a:lnTo>
                  <a:lnTo>
                    <a:pt x="1440558" y="3400850"/>
                  </a:lnTo>
                  <a:cubicBezTo>
                    <a:pt x="1449457" y="3402304"/>
                    <a:pt x="1458358" y="3403848"/>
                    <a:pt x="1467439" y="3404665"/>
                  </a:cubicBezTo>
                  <a:cubicBezTo>
                    <a:pt x="1503494" y="3408480"/>
                    <a:pt x="1539367" y="3412930"/>
                    <a:pt x="1575239" y="3416199"/>
                  </a:cubicBezTo>
                  <a:lnTo>
                    <a:pt x="1683220" y="3422375"/>
                  </a:lnTo>
                  <a:lnTo>
                    <a:pt x="1791112" y="3423646"/>
                  </a:lnTo>
                  <a:cubicBezTo>
                    <a:pt x="1809002" y="3423918"/>
                    <a:pt x="1827075" y="3422465"/>
                    <a:pt x="1844966" y="3422012"/>
                  </a:cubicBezTo>
                  <a:lnTo>
                    <a:pt x="1898639" y="3420376"/>
                  </a:lnTo>
                  <a:cubicBezTo>
                    <a:pt x="1916348" y="3420195"/>
                    <a:pt x="1934693" y="3418560"/>
                    <a:pt x="1952857" y="3417380"/>
                  </a:cubicBezTo>
                  <a:lnTo>
                    <a:pt x="2007256" y="3413747"/>
                  </a:lnTo>
                  <a:lnTo>
                    <a:pt x="2034410" y="3412203"/>
                  </a:lnTo>
                  <a:lnTo>
                    <a:pt x="2061383" y="3409570"/>
                  </a:lnTo>
                  <a:cubicBezTo>
                    <a:pt x="2079365" y="3407753"/>
                    <a:pt x="2097255" y="3406028"/>
                    <a:pt x="2115238" y="3404484"/>
                  </a:cubicBezTo>
                  <a:cubicBezTo>
                    <a:pt x="2258546" y="3390317"/>
                    <a:pt x="2398768" y="3368157"/>
                    <a:pt x="2535085" y="3335100"/>
                  </a:cubicBezTo>
                  <a:cubicBezTo>
                    <a:pt x="2671311" y="3301951"/>
                    <a:pt x="2803994" y="3258541"/>
                    <a:pt x="2932138" y="3201417"/>
                  </a:cubicBezTo>
                  <a:cubicBezTo>
                    <a:pt x="2963741" y="3186432"/>
                    <a:pt x="2995346" y="3170993"/>
                    <a:pt x="3027041" y="3155554"/>
                  </a:cubicBezTo>
                  <a:cubicBezTo>
                    <a:pt x="3057737" y="3138390"/>
                    <a:pt x="3089069" y="3122042"/>
                    <a:pt x="3119675" y="3104152"/>
                  </a:cubicBezTo>
                  <a:lnTo>
                    <a:pt x="3164810" y="3075998"/>
                  </a:lnTo>
                  <a:lnTo>
                    <a:pt x="3187424" y="3061830"/>
                  </a:lnTo>
                  <a:lnTo>
                    <a:pt x="3198685" y="3054747"/>
                  </a:lnTo>
                  <a:lnTo>
                    <a:pt x="3209583" y="3047028"/>
                  </a:lnTo>
                  <a:lnTo>
                    <a:pt x="3253448" y="3016331"/>
                  </a:lnTo>
                  <a:cubicBezTo>
                    <a:pt x="3268069" y="3006069"/>
                    <a:pt x="3282963" y="2996169"/>
                    <a:pt x="3296767" y="2984636"/>
                  </a:cubicBezTo>
                  <a:lnTo>
                    <a:pt x="3338998" y="2951216"/>
                  </a:lnTo>
                  <a:cubicBezTo>
                    <a:pt x="3353074" y="2940045"/>
                    <a:pt x="3367242" y="2928966"/>
                    <a:pt x="3380501" y="2916796"/>
                  </a:cubicBezTo>
                  <a:lnTo>
                    <a:pt x="3421005" y="2880923"/>
                  </a:lnTo>
                  <a:cubicBezTo>
                    <a:pt x="3434356" y="2868844"/>
                    <a:pt x="3448160" y="2857038"/>
                    <a:pt x="3460602" y="2844233"/>
                  </a:cubicBezTo>
                  <a:cubicBezTo>
                    <a:pt x="3512095" y="2794193"/>
                    <a:pt x="3561409" y="2742881"/>
                    <a:pt x="3602458" y="2688754"/>
                  </a:cubicBezTo>
                  <a:cubicBezTo>
                    <a:pt x="3645597" y="2635263"/>
                    <a:pt x="3678564" y="2578865"/>
                    <a:pt x="3706899" y="2519198"/>
                  </a:cubicBezTo>
                  <a:lnTo>
                    <a:pt x="3726787" y="2473699"/>
                  </a:lnTo>
                  <a:lnTo>
                    <a:pt x="3743860" y="2425747"/>
                  </a:lnTo>
                  <a:cubicBezTo>
                    <a:pt x="3749945" y="2410217"/>
                    <a:pt x="3754214" y="2392599"/>
                    <a:pt x="3759481" y="2376070"/>
                  </a:cubicBezTo>
                  <a:cubicBezTo>
                    <a:pt x="3764476" y="2359179"/>
                    <a:pt x="3769652" y="2342832"/>
                    <a:pt x="3774102" y="2324941"/>
                  </a:cubicBezTo>
                  <a:cubicBezTo>
                    <a:pt x="3810339" y="2185264"/>
                    <a:pt x="3840945" y="2032328"/>
                    <a:pt x="3881812" y="1882480"/>
                  </a:cubicBezTo>
                  <a:cubicBezTo>
                    <a:pt x="3922044" y="1732087"/>
                    <a:pt x="3970177" y="1583782"/>
                    <a:pt x="4023759" y="1437930"/>
                  </a:cubicBezTo>
                  <a:cubicBezTo>
                    <a:pt x="4070711" y="1311967"/>
                    <a:pt x="4095323" y="1179828"/>
                    <a:pt x="4097321" y="1045691"/>
                  </a:cubicBezTo>
                  <a:cubicBezTo>
                    <a:pt x="4099500" y="911554"/>
                    <a:pt x="4077796" y="775601"/>
                    <a:pt x="4037563" y="642917"/>
                  </a:cubicBezTo>
                  <a:cubicBezTo>
                    <a:pt x="3997513" y="509961"/>
                    <a:pt x="3937665" y="380910"/>
                    <a:pt x="3865374" y="257581"/>
                  </a:cubicBezTo>
                  <a:cubicBezTo>
                    <a:pt x="3829320" y="195825"/>
                    <a:pt x="3789451" y="135886"/>
                    <a:pt x="3748583" y="76400"/>
                  </a:cubicBezTo>
                  <a:close/>
                  <a:moveTo>
                    <a:pt x="0" y="0"/>
                  </a:moveTo>
                  <a:lnTo>
                    <a:pt x="490974" y="0"/>
                  </a:lnTo>
                  <a:lnTo>
                    <a:pt x="340218" y="124715"/>
                  </a:lnTo>
                  <a:cubicBezTo>
                    <a:pt x="279415" y="172712"/>
                    <a:pt x="218386" y="218189"/>
                    <a:pt x="158390" y="262927"/>
                  </a:cubicBezTo>
                  <a:lnTo>
                    <a:pt x="0" y="383581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53B73FA-DD70-4019-916A-C6CBE0FB8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3" y="1939"/>
              <a:ext cx="4389739" cy="3770876"/>
            </a:xfrm>
            <a:custGeom>
              <a:avLst/>
              <a:gdLst>
                <a:gd name="connsiteX0" fmla="*/ 3380673 w 4389739"/>
                <a:gd name="connsiteY0" fmla="*/ 0 h 3715351"/>
                <a:gd name="connsiteX1" fmla="*/ 4063068 w 4389739"/>
                <a:gd name="connsiteY1" fmla="*/ 0 h 3715351"/>
                <a:gd name="connsiteX2" fmla="*/ 4090590 w 4389739"/>
                <a:gd name="connsiteY2" fmla="*/ 40479 h 3715351"/>
                <a:gd name="connsiteX3" fmla="*/ 4304021 w 4389739"/>
                <a:gd name="connsiteY3" fmla="*/ 1470170 h 3715351"/>
                <a:gd name="connsiteX4" fmla="*/ 3646869 w 4389739"/>
                <a:gd name="connsiteY4" fmla="*/ 3036312 h 3715351"/>
                <a:gd name="connsiteX5" fmla="*/ 1927337 w 4389739"/>
                <a:gd name="connsiteY5" fmla="*/ 3715351 h 3715351"/>
                <a:gd name="connsiteX6" fmla="*/ 112084 w 4389739"/>
                <a:gd name="connsiteY6" fmla="*/ 2970651 h 3715351"/>
                <a:gd name="connsiteX7" fmla="*/ 0 w 4389739"/>
                <a:gd name="connsiteY7" fmla="*/ 2848883 h 3715351"/>
                <a:gd name="connsiteX8" fmla="*/ 0 w 4389739"/>
                <a:gd name="connsiteY8" fmla="*/ 1794217 h 3715351"/>
                <a:gd name="connsiteX9" fmla="*/ 50420 w 4389739"/>
                <a:gd name="connsiteY9" fmla="*/ 1930977 h 3715351"/>
                <a:gd name="connsiteX10" fmla="*/ 494879 w 4389739"/>
                <a:gd name="connsiteY10" fmla="*/ 2582861 h 3715351"/>
                <a:gd name="connsiteX11" fmla="*/ 1927428 w 4389739"/>
                <a:gd name="connsiteY11" fmla="*/ 3170539 h 3715351"/>
                <a:gd name="connsiteX12" fmla="*/ 3261622 w 4389739"/>
                <a:gd name="connsiteY12" fmla="*/ 2651065 h 3715351"/>
                <a:gd name="connsiteX13" fmla="*/ 3451249 w 4389739"/>
                <a:gd name="connsiteY13" fmla="*/ 2406495 h 3715351"/>
                <a:gd name="connsiteX14" fmla="*/ 3548513 w 4389739"/>
                <a:gd name="connsiteY14" fmla="*/ 2087000 h 3715351"/>
                <a:gd name="connsiteX15" fmla="*/ 3792812 w 4389739"/>
                <a:gd name="connsiteY15" fmla="*/ 1281544 h 3715351"/>
                <a:gd name="connsiteX16" fmla="*/ 3785001 w 4389739"/>
                <a:gd name="connsiteY16" fmla="*/ 655451 h 3715351"/>
                <a:gd name="connsiteX17" fmla="*/ 3400209 w 4389739"/>
                <a:gd name="connsiteY17" fmla="*/ 20912 h 3715351"/>
                <a:gd name="connsiteX18" fmla="*/ 0 w 4389739"/>
                <a:gd name="connsiteY18" fmla="*/ 0 h 3715351"/>
                <a:gd name="connsiteX19" fmla="*/ 740721 w 4389739"/>
                <a:gd name="connsiteY19" fmla="*/ 0 h 3715351"/>
                <a:gd name="connsiteX20" fmla="*/ 713748 w 4389739"/>
                <a:gd name="connsiteY20" fmla="*/ 26542 h 3715351"/>
                <a:gd name="connsiteX21" fmla="*/ 429308 w 4389739"/>
                <a:gd name="connsiteY21" fmla="*/ 295360 h 3715351"/>
                <a:gd name="connsiteX22" fmla="*/ 10006 w 4389739"/>
                <a:gd name="connsiteY22" fmla="*/ 732645 h 3715351"/>
                <a:gd name="connsiteX23" fmla="*/ 0 w 4389739"/>
                <a:gd name="connsiteY23" fmla="*/ 749563 h 371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389739" h="3715351">
                  <a:moveTo>
                    <a:pt x="3380673" y="0"/>
                  </a:moveTo>
                  <a:lnTo>
                    <a:pt x="4063068" y="0"/>
                  </a:lnTo>
                  <a:lnTo>
                    <a:pt x="4090590" y="40479"/>
                  </a:lnTo>
                  <a:cubicBezTo>
                    <a:pt x="4344157" y="451833"/>
                    <a:pt x="4493920" y="955714"/>
                    <a:pt x="4304021" y="1470170"/>
                  </a:cubicBezTo>
                  <a:cubicBezTo>
                    <a:pt x="3964456" y="2390148"/>
                    <a:pt x="4114577" y="2568603"/>
                    <a:pt x="3646869" y="3036312"/>
                  </a:cubicBezTo>
                  <a:cubicBezTo>
                    <a:pt x="3179069" y="3504020"/>
                    <a:pt x="2641069" y="3715351"/>
                    <a:pt x="1927337" y="3715351"/>
                  </a:cubicBezTo>
                  <a:cubicBezTo>
                    <a:pt x="1219872" y="3715351"/>
                    <a:pt x="578794" y="3431185"/>
                    <a:pt x="112084" y="2970651"/>
                  </a:cubicBezTo>
                  <a:lnTo>
                    <a:pt x="0" y="2848883"/>
                  </a:lnTo>
                  <a:lnTo>
                    <a:pt x="0" y="1794217"/>
                  </a:lnTo>
                  <a:lnTo>
                    <a:pt x="50420" y="1930977"/>
                  </a:lnTo>
                  <a:cubicBezTo>
                    <a:pt x="154859" y="2175638"/>
                    <a:pt x="304435" y="2394961"/>
                    <a:pt x="494879" y="2582861"/>
                  </a:cubicBezTo>
                  <a:cubicBezTo>
                    <a:pt x="878944" y="2961842"/>
                    <a:pt x="1387702" y="3170539"/>
                    <a:pt x="1927428" y="3170539"/>
                  </a:cubicBezTo>
                  <a:cubicBezTo>
                    <a:pt x="2498486" y="3170539"/>
                    <a:pt x="2897536" y="3015151"/>
                    <a:pt x="3261622" y="2651065"/>
                  </a:cubicBezTo>
                  <a:cubicBezTo>
                    <a:pt x="3384679" y="2528008"/>
                    <a:pt x="3426547" y="2458352"/>
                    <a:pt x="3451249" y="2406495"/>
                  </a:cubicBezTo>
                  <a:cubicBezTo>
                    <a:pt x="3487303" y="2330845"/>
                    <a:pt x="3513004" y="2228584"/>
                    <a:pt x="3548513" y="2087000"/>
                  </a:cubicBezTo>
                  <a:cubicBezTo>
                    <a:pt x="3596102" y="1897556"/>
                    <a:pt x="3661309" y="1638000"/>
                    <a:pt x="3792812" y="1281544"/>
                  </a:cubicBezTo>
                  <a:cubicBezTo>
                    <a:pt x="3864739" y="1086651"/>
                    <a:pt x="3862196" y="881858"/>
                    <a:pt x="3785001" y="655451"/>
                  </a:cubicBezTo>
                  <a:cubicBezTo>
                    <a:pt x="3714346" y="448296"/>
                    <a:pt x="3581298" y="228882"/>
                    <a:pt x="3400209" y="20912"/>
                  </a:cubicBezTo>
                  <a:close/>
                  <a:moveTo>
                    <a:pt x="0" y="0"/>
                  </a:moveTo>
                  <a:lnTo>
                    <a:pt x="740721" y="0"/>
                  </a:lnTo>
                  <a:lnTo>
                    <a:pt x="713748" y="26542"/>
                  </a:lnTo>
                  <a:cubicBezTo>
                    <a:pt x="616755" y="123534"/>
                    <a:pt x="521488" y="210901"/>
                    <a:pt x="429308" y="295360"/>
                  </a:cubicBezTo>
                  <a:cubicBezTo>
                    <a:pt x="256302" y="453928"/>
                    <a:pt x="106908" y="590789"/>
                    <a:pt x="10006" y="732645"/>
                  </a:cubicBezTo>
                  <a:lnTo>
                    <a:pt x="0" y="74956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8276733-3A2F-427C-B871-7F5A43825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3" y="1939"/>
              <a:ext cx="4389701" cy="3770876"/>
            </a:xfrm>
            <a:custGeom>
              <a:avLst/>
              <a:gdLst>
                <a:gd name="connsiteX0" fmla="*/ 3499929 w 4389701"/>
                <a:gd name="connsiteY0" fmla="*/ 0 h 3715351"/>
                <a:gd name="connsiteX1" fmla="*/ 4063056 w 4389701"/>
                <a:gd name="connsiteY1" fmla="*/ 0 h 3715351"/>
                <a:gd name="connsiteX2" fmla="*/ 4090576 w 4389701"/>
                <a:gd name="connsiteY2" fmla="*/ 40479 h 3715351"/>
                <a:gd name="connsiteX3" fmla="*/ 4304020 w 4389701"/>
                <a:gd name="connsiteY3" fmla="*/ 1470170 h 3715351"/>
                <a:gd name="connsiteX4" fmla="*/ 3646868 w 4389701"/>
                <a:gd name="connsiteY4" fmla="*/ 3036312 h 3715351"/>
                <a:gd name="connsiteX5" fmla="*/ 1927336 w 4389701"/>
                <a:gd name="connsiteY5" fmla="*/ 3715351 h 3715351"/>
                <a:gd name="connsiteX6" fmla="*/ 112084 w 4389701"/>
                <a:gd name="connsiteY6" fmla="*/ 2970651 h 3715351"/>
                <a:gd name="connsiteX7" fmla="*/ 0 w 4389701"/>
                <a:gd name="connsiteY7" fmla="*/ 2848884 h 3715351"/>
                <a:gd name="connsiteX8" fmla="*/ 0 w 4389701"/>
                <a:gd name="connsiteY8" fmla="*/ 2034844 h 3715351"/>
                <a:gd name="connsiteX9" fmla="*/ 57349 w 4389701"/>
                <a:gd name="connsiteY9" fmla="*/ 2152995 h 3715351"/>
                <a:gd name="connsiteX10" fmla="*/ 430943 w 4389701"/>
                <a:gd name="connsiteY10" fmla="*/ 2647251 h 3715351"/>
                <a:gd name="connsiteX11" fmla="*/ 1927336 w 4389701"/>
                <a:gd name="connsiteY11" fmla="*/ 3261084 h 3715351"/>
                <a:gd name="connsiteX12" fmla="*/ 2712723 w 4389701"/>
                <a:gd name="connsiteY12" fmla="*/ 3128673 h 3715351"/>
                <a:gd name="connsiteX13" fmla="*/ 3325739 w 4389701"/>
                <a:gd name="connsiteY13" fmla="*/ 2715091 h 3715351"/>
                <a:gd name="connsiteX14" fmla="*/ 3533165 w 4389701"/>
                <a:gd name="connsiteY14" fmla="*/ 2445455 h 3715351"/>
                <a:gd name="connsiteX15" fmla="*/ 3636606 w 4389701"/>
                <a:gd name="connsiteY15" fmla="*/ 2108978 h 3715351"/>
                <a:gd name="connsiteX16" fmla="*/ 3877997 w 4389701"/>
                <a:gd name="connsiteY16" fmla="*/ 1312875 h 3715351"/>
                <a:gd name="connsiteX17" fmla="*/ 3871005 w 4389701"/>
                <a:gd name="connsiteY17" fmla="*/ 626026 h 3715351"/>
                <a:gd name="connsiteX18" fmla="*/ 3600818 w 4389701"/>
                <a:gd name="connsiteY18" fmla="*/ 125805 h 3715351"/>
                <a:gd name="connsiteX19" fmla="*/ 0 w 4389701"/>
                <a:gd name="connsiteY19" fmla="*/ 0 h 3715351"/>
                <a:gd name="connsiteX20" fmla="*/ 610148 w 4389701"/>
                <a:gd name="connsiteY20" fmla="*/ 0 h 3715351"/>
                <a:gd name="connsiteX21" fmla="*/ 507071 w 4389701"/>
                <a:gd name="connsiteY21" fmla="*/ 99503 h 3715351"/>
                <a:gd name="connsiteX22" fmla="*/ 367825 w 4389701"/>
                <a:gd name="connsiteY22" fmla="*/ 228156 h 3715351"/>
                <a:gd name="connsiteX23" fmla="*/ 21000 w 4389701"/>
                <a:gd name="connsiteY23" fmla="*/ 569708 h 3715351"/>
                <a:gd name="connsiteX24" fmla="*/ 0 w 4389701"/>
                <a:gd name="connsiteY24" fmla="*/ 596889 h 371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389701" h="3715351">
                  <a:moveTo>
                    <a:pt x="3499929" y="0"/>
                  </a:moveTo>
                  <a:lnTo>
                    <a:pt x="4063056" y="0"/>
                  </a:lnTo>
                  <a:lnTo>
                    <a:pt x="4090576" y="40479"/>
                  </a:lnTo>
                  <a:cubicBezTo>
                    <a:pt x="4344122" y="451833"/>
                    <a:pt x="4493851" y="955714"/>
                    <a:pt x="4304020" y="1470170"/>
                  </a:cubicBezTo>
                  <a:cubicBezTo>
                    <a:pt x="3964455" y="2390148"/>
                    <a:pt x="4114576" y="2568603"/>
                    <a:pt x="3646868" y="3036312"/>
                  </a:cubicBezTo>
                  <a:cubicBezTo>
                    <a:pt x="3179069" y="3504020"/>
                    <a:pt x="2641068" y="3715351"/>
                    <a:pt x="1927336" y="3715351"/>
                  </a:cubicBezTo>
                  <a:cubicBezTo>
                    <a:pt x="1219872" y="3715351"/>
                    <a:pt x="578794" y="3431185"/>
                    <a:pt x="112084" y="2970651"/>
                  </a:cubicBezTo>
                  <a:lnTo>
                    <a:pt x="0" y="2848884"/>
                  </a:lnTo>
                  <a:lnTo>
                    <a:pt x="0" y="2034844"/>
                  </a:lnTo>
                  <a:lnTo>
                    <a:pt x="57349" y="2152995"/>
                  </a:lnTo>
                  <a:cubicBezTo>
                    <a:pt x="156619" y="2334426"/>
                    <a:pt x="281776" y="2500059"/>
                    <a:pt x="430943" y="2647251"/>
                  </a:cubicBezTo>
                  <a:cubicBezTo>
                    <a:pt x="832174" y="3043032"/>
                    <a:pt x="1363635" y="3261084"/>
                    <a:pt x="1927336" y="3261084"/>
                  </a:cubicBezTo>
                  <a:cubicBezTo>
                    <a:pt x="2229848" y="3261084"/>
                    <a:pt x="2486770" y="3217764"/>
                    <a:pt x="2712723" y="3128673"/>
                  </a:cubicBezTo>
                  <a:cubicBezTo>
                    <a:pt x="2934316" y="3041306"/>
                    <a:pt x="3134841" y="2905989"/>
                    <a:pt x="3325739" y="2715091"/>
                  </a:cubicBezTo>
                  <a:cubicBezTo>
                    <a:pt x="3458513" y="2582408"/>
                    <a:pt x="3505103" y="2504305"/>
                    <a:pt x="3533165" y="2445455"/>
                  </a:cubicBezTo>
                  <a:cubicBezTo>
                    <a:pt x="3573124" y="2361631"/>
                    <a:pt x="3599734" y="2255648"/>
                    <a:pt x="3636606" y="2108978"/>
                  </a:cubicBezTo>
                  <a:cubicBezTo>
                    <a:pt x="3683649" y="1921532"/>
                    <a:pt x="3748129" y="1664701"/>
                    <a:pt x="3877997" y="1312875"/>
                  </a:cubicBezTo>
                  <a:cubicBezTo>
                    <a:pt x="3957462" y="1097549"/>
                    <a:pt x="3955192" y="872957"/>
                    <a:pt x="3871005" y="626026"/>
                  </a:cubicBezTo>
                  <a:cubicBezTo>
                    <a:pt x="3815220" y="462351"/>
                    <a:pt x="3723064" y="292137"/>
                    <a:pt x="3600818" y="125805"/>
                  </a:cubicBezTo>
                  <a:close/>
                  <a:moveTo>
                    <a:pt x="0" y="0"/>
                  </a:moveTo>
                  <a:lnTo>
                    <a:pt x="610148" y="0"/>
                  </a:lnTo>
                  <a:lnTo>
                    <a:pt x="507071" y="99503"/>
                  </a:lnTo>
                  <a:cubicBezTo>
                    <a:pt x="460050" y="143606"/>
                    <a:pt x="413552" y="186244"/>
                    <a:pt x="367825" y="228156"/>
                  </a:cubicBezTo>
                  <a:cubicBezTo>
                    <a:pt x="234937" y="349874"/>
                    <a:pt x="115689" y="459178"/>
                    <a:pt x="21000" y="569708"/>
                  </a:cubicBezTo>
                  <a:lnTo>
                    <a:pt x="0" y="5968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4A30C11-CB65-4FFA-A60D-499BF0DCDB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3" y="6910"/>
              <a:ext cx="4457647" cy="3827827"/>
            </a:xfrm>
            <a:custGeom>
              <a:avLst/>
              <a:gdLst>
                <a:gd name="connsiteX0" fmla="*/ 4035886 w 4457647"/>
                <a:gd name="connsiteY0" fmla="*/ 0 h 3827827"/>
                <a:gd name="connsiteX1" fmla="*/ 4194172 w 4457647"/>
                <a:gd name="connsiteY1" fmla="*/ 0 h 3827827"/>
                <a:gd name="connsiteX2" fmla="*/ 4245692 w 4457647"/>
                <a:gd name="connsiteY2" fmla="*/ 106223 h 3827827"/>
                <a:gd name="connsiteX3" fmla="*/ 4457647 w 4457647"/>
                <a:gd name="connsiteY3" fmla="*/ 1148970 h 3827827"/>
                <a:gd name="connsiteX4" fmla="*/ 1760496 w 4457647"/>
                <a:gd name="connsiteY4" fmla="*/ 3827827 h 3827827"/>
                <a:gd name="connsiteX5" fmla="*/ 44857 w 4457647"/>
                <a:gd name="connsiteY5" fmla="*/ 3216117 h 3827827"/>
                <a:gd name="connsiteX6" fmla="*/ 0 w 4457647"/>
                <a:gd name="connsiteY6" fmla="*/ 3175626 h 3827827"/>
                <a:gd name="connsiteX7" fmla="*/ 0 w 4457647"/>
                <a:gd name="connsiteY7" fmla="*/ 2859397 h 3827827"/>
                <a:gd name="connsiteX8" fmla="*/ 60826 w 4457647"/>
                <a:gd name="connsiteY8" fmla="*/ 2920142 h 3827827"/>
                <a:gd name="connsiteX9" fmla="*/ 668665 w 4457647"/>
                <a:gd name="connsiteY9" fmla="*/ 3318613 h 3827827"/>
                <a:gd name="connsiteX10" fmla="*/ 1122989 w 4457647"/>
                <a:gd name="connsiteY10" fmla="*/ 3478142 h 3827827"/>
                <a:gd name="connsiteX11" fmla="*/ 1181503 w 4457647"/>
                <a:gd name="connsiteY11" fmla="*/ 3491652 h 3827827"/>
                <a:gd name="connsiteX12" fmla="*/ 1240017 w 4457647"/>
                <a:gd name="connsiteY12" fmla="*/ 3504606 h 3827827"/>
                <a:gd name="connsiteX13" fmla="*/ 1298904 w 4457647"/>
                <a:gd name="connsiteY13" fmla="*/ 3515525 h 3827827"/>
                <a:gd name="connsiteX14" fmla="*/ 1328347 w 4457647"/>
                <a:gd name="connsiteY14" fmla="*/ 3520986 h 3827827"/>
                <a:gd name="connsiteX15" fmla="*/ 1357885 w 4457647"/>
                <a:gd name="connsiteY15" fmla="*/ 3525889 h 3827827"/>
                <a:gd name="connsiteX16" fmla="*/ 1476217 w 4457647"/>
                <a:gd name="connsiteY16" fmla="*/ 3542361 h 3827827"/>
                <a:gd name="connsiteX17" fmla="*/ 1595016 w 4457647"/>
                <a:gd name="connsiteY17" fmla="*/ 3553556 h 3827827"/>
                <a:gd name="connsiteX18" fmla="*/ 1714094 w 4457647"/>
                <a:gd name="connsiteY18" fmla="*/ 3559387 h 3827827"/>
                <a:gd name="connsiteX19" fmla="*/ 1833172 w 4457647"/>
                <a:gd name="connsiteY19" fmla="*/ 3560589 h 3827827"/>
                <a:gd name="connsiteX20" fmla="*/ 2073006 w 4457647"/>
                <a:gd name="connsiteY20" fmla="*/ 3550318 h 3827827"/>
                <a:gd name="connsiteX21" fmla="*/ 2542145 w 4457647"/>
                <a:gd name="connsiteY21" fmla="*/ 3478419 h 3827827"/>
                <a:gd name="connsiteX22" fmla="*/ 2986313 w 4457647"/>
                <a:gd name="connsiteY22" fmla="*/ 3322592 h 3827827"/>
                <a:gd name="connsiteX23" fmla="*/ 3392744 w 4457647"/>
                <a:gd name="connsiteY23" fmla="*/ 3075804 h 3827827"/>
                <a:gd name="connsiteX24" fmla="*/ 3440357 w 4457647"/>
                <a:gd name="connsiteY24" fmla="*/ 3038976 h 3827827"/>
                <a:gd name="connsiteX25" fmla="*/ 3487597 w 4457647"/>
                <a:gd name="connsiteY25" fmla="*/ 3001407 h 3827827"/>
                <a:gd name="connsiteX26" fmla="*/ 3533812 w 4457647"/>
                <a:gd name="connsiteY26" fmla="*/ 2962357 h 3827827"/>
                <a:gd name="connsiteX27" fmla="*/ 3579375 w 4457647"/>
                <a:gd name="connsiteY27" fmla="*/ 2922568 h 3827827"/>
                <a:gd name="connsiteX28" fmla="*/ 3748023 w 4457647"/>
                <a:gd name="connsiteY28" fmla="*/ 2751936 h 3827827"/>
                <a:gd name="connsiteX29" fmla="*/ 3883220 w 4457647"/>
                <a:gd name="connsiteY29" fmla="*/ 2557428 h 3827827"/>
                <a:gd name="connsiteX30" fmla="*/ 3910334 w 4457647"/>
                <a:gd name="connsiteY30" fmla="*/ 2504221 h 3827827"/>
                <a:gd name="connsiteX31" fmla="*/ 3934094 w 4457647"/>
                <a:gd name="connsiteY31" fmla="*/ 2448979 h 3827827"/>
                <a:gd name="connsiteX32" fmla="*/ 3955991 w 4457647"/>
                <a:gd name="connsiteY32" fmla="*/ 2392440 h 3827827"/>
                <a:gd name="connsiteX33" fmla="*/ 3976209 w 4457647"/>
                <a:gd name="connsiteY33" fmla="*/ 2334792 h 3827827"/>
                <a:gd name="connsiteX34" fmla="*/ 4047954 w 4457647"/>
                <a:gd name="connsiteY34" fmla="*/ 2098368 h 3827827"/>
                <a:gd name="connsiteX35" fmla="*/ 4083082 w 4457647"/>
                <a:gd name="connsiteY35" fmla="*/ 1979185 h 3827827"/>
                <a:gd name="connsiteX36" fmla="*/ 4119234 w 4457647"/>
                <a:gd name="connsiteY36" fmla="*/ 1860185 h 3827827"/>
                <a:gd name="connsiteX37" fmla="*/ 4279124 w 4457647"/>
                <a:gd name="connsiteY37" fmla="*/ 1389742 h 3827827"/>
                <a:gd name="connsiteX38" fmla="*/ 4359347 w 4457647"/>
                <a:gd name="connsiteY38" fmla="*/ 909398 h 3827827"/>
                <a:gd name="connsiteX39" fmla="*/ 4331954 w 4457647"/>
                <a:gd name="connsiteY39" fmla="*/ 667330 h 3827827"/>
                <a:gd name="connsiteX40" fmla="*/ 4318723 w 4457647"/>
                <a:gd name="connsiteY40" fmla="*/ 607924 h 3827827"/>
                <a:gd name="connsiteX41" fmla="*/ 4303162 w 4457647"/>
                <a:gd name="connsiteY41" fmla="*/ 549072 h 3827827"/>
                <a:gd name="connsiteX42" fmla="*/ 4285087 w 4457647"/>
                <a:gd name="connsiteY42" fmla="*/ 490961 h 3827827"/>
                <a:gd name="connsiteX43" fmla="*/ 4265053 w 4457647"/>
                <a:gd name="connsiteY43" fmla="*/ 433589 h 3827827"/>
                <a:gd name="connsiteX44" fmla="*/ 4039569 w 4457647"/>
                <a:gd name="connsiteY44" fmla="*/ 4880 h 382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57647" h="3827827">
                  <a:moveTo>
                    <a:pt x="4035886" y="0"/>
                  </a:moveTo>
                  <a:lnTo>
                    <a:pt x="4194172" y="0"/>
                  </a:lnTo>
                  <a:lnTo>
                    <a:pt x="4245692" y="106223"/>
                  </a:lnTo>
                  <a:cubicBezTo>
                    <a:pt x="4382175" y="426719"/>
                    <a:pt x="4457647" y="779088"/>
                    <a:pt x="4457647" y="1148970"/>
                  </a:cubicBezTo>
                  <a:cubicBezTo>
                    <a:pt x="4457647" y="2628495"/>
                    <a:pt x="3250092" y="3827827"/>
                    <a:pt x="1760496" y="3827827"/>
                  </a:cubicBezTo>
                  <a:cubicBezTo>
                    <a:pt x="1108797" y="3827827"/>
                    <a:pt x="511083" y="3598267"/>
                    <a:pt x="44857" y="3216117"/>
                  </a:cubicBezTo>
                  <a:lnTo>
                    <a:pt x="0" y="3175626"/>
                  </a:lnTo>
                  <a:lnTo>
                    <a:pt x="0" y="2859397"/>
                  </a:lnTo>
                  <a:lnTo>
                    <a:pt x="60826" y="2920142"/>
                  </a:lnTo>
                  <a:cubicBezTo>
                    <a:pt x="242264" y="3083259"/>
                    <a:pt x="448677" y="3217775"/>
                    <a:pt x="668665" y="3318613"/>
                  </a:cubicBezTo>
                  <a:cubicBezTo>
                    <a:pt x="815323" y="3385977"/>
                    <a:pt x="967666" y="3439462"/>
                    <a:pt x="1122989" y="3478142"/>
                  </a:cubicBezTo>
                  <a:lnTo>
                    <a:pt x="1181503" y="3491652"/>
                  </a:lnTo>
                  <a:cubicBezTo>
                    <a:pt x="1201070" y="3496002"/>
                    <a:pt x="1220264" y="3501460"/>
                    <a:pt x="1240017" y="3504606"/>
                  </a:cubicBezTo>
                  <a:lnTo>
                    <a:pt x="1298904" y="3515525"/>
                  </a:lnTo>
                  <a:lnTo>
                    <a:pt x="1328347" y="3520986"/>
                  </a:lnTo>
                  <a:cubicBezTo>
                    <a:pt x="1338131" y="3522835"/>
                    <a:pt x="1347915" y="3524778"/>
                    <a:pt x="1357885" y="3525889"/>
                  </a:cubicBezTo>
                  <a:cubicBezTo>
                    <a:pt x="1397391" y="3531348"/>
                    <a:pt x="1436710" y="3537271"/>
                    <a:pt x="1476217" y="3542361"/>
                  </a:cubicBezTo>
                  <a:cubicBezTo>
                    <a:pt x="1515910" y="3545784"/>
                    <a:pt x="1555509" y="3549578"/>
                    <a:pt x="1595016" y="3553556"/>
                  </a:cubicBezTo>
                  <a:lnTo>
                    <a:pt x="1714094" y="3559387"/>
                  </a:lnTo>
                  <a:cubicBezTo>
                    <a:pt x="1753787" y="3560497"/>
                    <a:pt x="1793480" y="3560127"/>
                    <a:pt x="1833172" y="3560589"/>
                  </a:cubicBezTo>
                  <a:cubicBezTo>
                    <a:pt x="1913023" y="3559295"/>
                    <a:pt x="1993620" y="3556426"/>
                    <a:pt x="2073006" y="3550318"/>
                  </a:cubicBezTo>
                  <a:cubicBezTo>
                    <a:pt x="2232150" y="3538474"/>
                    <a:pt x="2389244" y="3515618"/>
                    <a:pt x="2542145" y="3478419"/>
                  </a:cubicBezTo>
                  <a:cubicBezTo>
                    <a:pt x="2695045" y="3441313"/>
                    <a:pt x="2843753" y="3389586"/>
                    <a:pt x="2986313" y="3322592"/>
                  </a:cubicBezTo>
                  <a:cubicBezTo>
                    <a:pt x="3128871" y="3255413"/>
                    <a:pt x="3264442" y="3171854"/>
                    <a:pt x="3392744" y="3075804"/>
                  </a:cubicBezTo>
                  <a:lnTo>
                    <a:pt x="3440357" y="3038976"/>
                  </a:lnTo>
                  <a:cubicBezTo>
                    <a:pt x="3456290" y="3026669"/>
                    <a:pt x="3472502" y="3014732"/>
                    <a:pt x="3487597" y="3001407"/>
                  </a:cubicBezTo>
                  <a:lnTo>
                    <a:pt x="3533812" y="2962357"/>
                  </a:lnTo>
                  <a:cubicBezTo>
                    <a:pt x="3549186" y="2949218"/>
                    <a:pt x="3564933" y="2936448"/>
                    <a:pt x="3579375" y="2922568"/>
                  </a:cubicBezTo>
                  <a:cubicBezTo>
                    <a:pt x="3638821" y="2868250"/>
                    <a:pt x="3697149" y="2812639"/>
                    <a:pt x="3748023" y="2751936"/>
                  </a:cubicBezTo>
                  <a:cubicBezTo>
                    <a:pt x="3800946" y="2692344"/>
                    <a:pt x="3844739" y="2626922"/>
                    <a:pt x="3883220" y="2557428"/>
                  </a:cubicBezTo>
                  <a:cubicBezTo>
                    <a:pt x="3892352" y="2539755"/>
                    <a:pt x="3901482" y="2522082"/>
                    <a:pt x="3910334" y="2504221"/>
                  </a:cubicBezTo>
                  <a:lnTo>
                    <a:pt x="3934094" y="2448979"/>
                  </a:lnTo>
                  <a:cubicBezTo>
                    <a:pt x="3942481" y="2430750"/>
                    <a:pt x="3948723" y="2411318"/>
                    <a:pt x="3955991" y="2392440"/>
                  </a:cubicBezTo>
                  <a:cubicBezTo>
                    <a:pt x="3963072" y="2373379"/>
                    <a:pt x="3970153" y="2354409"/>
                    <a:pt x="3976209" y="2334792"/>
                  </a:cubicBezTo>
                  <a:cubicBezTo>
                    <a:pt x="4002112" y="2257341"/>
                    <a:pt x="4024941" y="2177762"/>
                    <a:pt x="4047954" y="2098368"/>
                  </a:cubicBezTo>
                  <a:lnTo>
                    <a:pt x="4083082" y="1979185"/>
                  </a:lnTo>
                  <a:lnTo>
                    <a:pt x="4119234" y="1860185"/>
                  </a:lnTo>
                  <a:cubicBezTo>
                    <a:pt x="4168244" y="1701859"/>
                    <a:pt x="4222752" y="1545478"/>
                    <a:pt x="4279124" y="1389742"/>
                  </a:cubicBezTo>
                  <a:cubicBezTo>
                    <a:pt x="4335588" y="1236044"/>
                    <a:pt x="4363260" y="1072259"/>
                    <a:pt x="4359347" y="909398"/>
                  </a:cubicBezTo>
                  <a:cubicBezTo>
                    <a:pt x="4357671" y="827968"/>
                    <a:pt x="4348166" y="746909"/>
                    <a:pt x="4331954" y="667330"/>
                  </a:cubicBezTo>
                  <a:cubicBezTo>
                    <a:pt x="4327947" y="647436"/>
                    <a:pt x="4323940" y="627541"/>
                    <a:pt x="4318723" y="607924"/>
                  </a:cubicBezTo>
                  <a:cubicBezTo>
                    <a:pt x="4313877" y="588214"/>
                    <a:pt x="4309312" y="568412"/>
                    <a:pt x="4303162" y="549072"/>
                  </a:cubicBezTo>
                  <a:cubicBezTo>
                    <a:pt x="4297386" y="529547"/>
                    <a:pt x="4291795" y="510115"/>
                    <a:pt x="4285087" y="490961"/>
                  </a:cubicBezTo>
                  <a:cubicBezTo>
                    <a:pt x="4278657" y="471714"/>
                    <a:pt x="4272415" y="452466"/>
                    <a:pt x="4265053" y="433589"/>
                  </a:cubicBezTo>
                  <a:cubicBezTo>
                    <a:pt x="4208682" y="281464"/>
                    <a:pt x="4130694" y="138314"/>
                    <a:pt x="4039569" y="48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Immagine 6">
            <a:extLst>
              <a:ext uri="{FF2B5EF4-FFF2-40B4-BE49-F238E27FC236}">
                <a16:creationId xmlns:a16="http://schemas.microsoft.com/office/drawing/2014/main" id="{36777299-173E-34CE-29AD-DBE788CF35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23808" r="15258" b="1"/>
          <a:stretch/>
        </p:blipFill>
        <p:spPr>
          <a:xfrm>
            <a:off x="-57198" y="3772815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17257C98-0E33-485C-9C22-40866738E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884" y="3881713"/>
            <a:ext cx="3462418" cy="2976353"/>
            <a:chOff x="-4021" y="3881713"/>
            <a:chExt cx="3462418" cy="2976353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CD0BE98-443D-44A6-9877-B0F14B6954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4021" y="3908755"/>
              <a:ext cx="3405727" cy="2949311"/>
            </a:xfrm>
            <a:custGeom>
              <a:avLst/>
              <a:gdLst>
                <a:gd name="connsiteX0" fmla="*/ 0 w 3405727"/>
                <a:gd name="connsiteY0" fmla="*/ 2398516 h 2990629"/>
                <a:gd name="connsiteX1" fmla="*/ 34685 w 3405727"/>
                <a:gd name="connsiteY1" fmla="*/ 2518944 h 2990629"/>
                <a:gd name="connsiteX2" fmla="*/ 168103 w 3405727"/>
                <a:gd name="connsiteY2" fmla="*/ 2813843 h 2990629"/>
                <a:gd name="connsiteX3" fmla="*/ 255611 w 3405727"/>
                <a:gd name="connsiteY3" fmla="*/ 2950711 h 2990629"/>
                <a:gd name="connsiteX4" fmla="*/ 285306 w 3405727"/>
                <a:gd name="connsiteY4" fmla="*/ 2990629 h 2990629"/>
                <a:gd name="connsiteX5" fmla="*/ 29051 w 3405727"/>
                <a:gd name="connsiteY5" fmla="*/ 2990629 h 2990629"/>
                <a:gd name="connsiteX6" fmla="*/ 0 w 3405727"/>
                <a:gd name="connsiteY6" fmla="*/ 2950561 h 2990629"/>
                <a:gd name="connsiteX7" fmla="*/ 1529815 w 3405727"/>
                <a:gd name="connsiteY7" fmla="*/ 58 h 2990629"/>
                <a:gd name="connsiteX8" fmla="*/ 1710005 w 3405727"/>
                <a:gd name="connsiteY8" fmla="*/ 11336 h 2990629"/>
                <a:gd name="connsiteX9" fmla="*/ 1886680 w 3405727"/>
                <a:gd name="connsiteY9" fmla="*/ 45172 h 2990629"/>
                <a:gd name="connsiteX10" fmla="*/ 2223376 w 3405727"/>
                <a:gd name="connsiteY10" fmla="*/ 168173 h 2990629"/>
                <a:gd name="connsiteX11" fmla="*/ 2381739 w 3405727"/>
                <a:gd name="connsiteY11" fmla="*/ 252696 h 2990629"/>
                <a:gd name="connsiteX12" fmla="*/ 2532871 w 3405727"/>
                <a:gd name="connsiteY12" fmla="*/ 350089 h 2990629"/>
                <a:gd name="connsiteX13" fmla="*/ 2810322 w 3405727"/>
                <a:gd name="connsiteY13" fmla="*/ 580834 h 2990629"/>
                <a:gd name="connsiteX14" fmla="*/ 3049360 w 3405727"/>
                <a:gd name="connsiteY14" fmla="*/ 855234 h 2990629"/>
                <a:gd name="connsiteX15" fmla="*/ 3240763 w 3405727"/>
                <a:gd name="connsiteY15" fmla="*/ 1169638 h 2990629"/>
                <a:gd name="connsiteX16" fmla="*/ 3314803 w 3405727"/>
                <a:gd name="connsiteY16" fmla="*/ 1340474 h 2990629"/>
                <a:gd name="connsiteX17" fmla="*/ 3330791 w 3405727"/>
                <a:gd name="connsiteY17" fmla="*/ 1384460 h 2990629"/>
                <a:gd name="connsiteX18" fmla="*/ 3345453 w 3405727"/>
                <a:gd name="connsiteY18" fmla="*/ 1428977 h 2990629"/>
                <a:gd name="connsiteX19" fmla="*/ 3358457 w 3405727"/>
                <a:gd name="connsiteY19" fmla="*/ 1474091 h 2990629"/>
                <a:gd name="connsiteX20" fmla="*/ 3369868 w 3405727"/>
                <a:gd name="connsiteY20" fmla="*/ 1519736 h 2990629"/>
                <a:gd name="connsiteX21" fmla="*/ 3405163 w 3405727"/>
                <a:gd name="connsiteY21" fmla="*/ 1894713 h 2990629"/>
                <a:gd name="connsiteX22" fmla="*/ 3385459 w 3405727"/>
                <a:gd name="connsiteY22" fmla="*/ 2082134 h 2990629"/>
                <a:gd name="connsiteX23" fmla="*/ 3339549 w 3405727"/>
                <a:gd name="connsiteY23" fmla="*/ 2263586 h 2990629"/>
                <a:gd name="connsiteX24" fmla="*/ 3278379 w 3405727"/>
                <a:gd name="connsiteY24" fmla="*/ 2438999 h 2990629"/>
                <a:gd name="connsiteX25" fmla="*/ 3239900 w 3405727"/>
                <a:gd name="connsiteY25" fmla="*/ 2526175 h 2990629"/>
                <a:gd name="connsiteX26" fmla="*/ 3190407 w 3405727"/>
                <a:gd name="connsiteY26" fmla="*/ 2611095 h 2990629"/>
                <a:gd name="connsiteX27" fmla="*/ 3127049 w 3405727"/>
                <a:gd name="connsiteY27" fmla="*/ 2689448 h 2990629"/>
                <a:gd name="connsiteX28" fmla="*/ 3090560 w 3405727"/>
                <a:gd name="connsiteY28" fmla="*/ 2724279 h 2990629"/>
                <a:gd name="connsiteX29" fmla="*/ 3052080 w 3405727"/>
                <a:gd name="connsiteY29" fmla="*/ 2755460 h 2990629"/>
                <a:gd name="connsiteX30" fmla="*/ 2898626 w 3405727"/>
                <a:gd name="connsiteY30" fmla="*/ 2853649 h 2990629"/>
                <a:gd name="connsiteX31" fmla="*/ 2763748 w 3405727"/>
                <a:gd name="connsiteY31" fmla="*/ 2943015 h 2990629"/>
                <a:gd name="connsiteX32" fmla="*/ 2705681 w 3405727"/>
                <a:gd name="connsiteY32" fmla="*/ 2990629 h 2990629"/>
                <a:gd name="connsiteX33" fmla="*/ 2419819 w 3405727"/>
                <a:gd name="connsiteY33" fmla="*/ 2990629 h 2990629"/>
                <a:gd name="connsiteX34" fmla="*/ 2444103 w 3405727"/>
                <a:gd name="connsiteY34" fmla="*/ 2964245 h 2990629"/>
                <a:gd name="connsiteX35" fmla="*/ 2475218 w 3405727"/>
                <a:gd name="connsiteY35" fmla="*/ 2932334 h 2990629"/>
                <a:gd name="connsiteX36" fmla="*/ 2508589 w 3405727"/>
                <a:gd name="connsiteY36" fmla="*/ 2899958 h 2990629"/>
                <a:gd name="connsiteX37" fmla="*/ 2656404 w 3405727"/>
                <a:gd name="connsiteY37" fmla="*/ 2784386 h 2990629"/>
                <a:gd name="connsiteX38" fmla="*/ 2815497 w 3405727"/>
                <a:gd name="connsiteY38" fmla="*/ 2696347 h 2990629"/>
                <a:gd name="connsiteX39" fmla="*/ 2890664 w 3405727"/>
                <a:gd name="connsiteY39" fmla="*/ 2658731 h 2990629"/>
                <a:gd name="connsiteX40" fmla="*/ 2957473 w 3405727"/>
                <a:gd name="connsiteY40" fmla="*/ 2619787 h 2990629"/>
                <a:gd name="connsiteX41" fmla="*/ 3059178 w 3405727"/>
                <a:gd name="connsiteY41" fmla="*/ 2519408 h 2990629"/>
                <a:gd name="connsiteX42" fmla="*/ 3123599 w 3405727"/>
                <a:gd name="connsiteY42" fmla="*/ 2381810 h 2990629"/>
                <a:gd name="connsiteX43" fmla="*/ 3155312 w 3405727"/>
                <a:gd name="connsiteY43" fmla="*/ 2223447 h 2990629"/>
                <a:gd name="connsiteX44" fmla="*/ 3160884 w 3405727"/>
                <a:gd name="connsiteY44" fmla="*/ 2061966 h 2990629"/>
                <a:gd name="connsiteX45" fmla="*/ 3150535 w 3405727"/>
                <a:gd name="connsiteY45" fmla="*/ 1902607 h 2990629"/>
                <a:gd name="connsiteX46" fmla="*/ 3126783 w 3405727"/>
                <a:gd name="connsiteY46" fmla="*/ 1745770 h 2990629"/>
                <a:gd name="connsiteX47" fmla="*/ 3089631 w 3405727"/>
                <a:gd name="connsiteY47" fmla="*/ 1591719 h 2990629"/>
                <a:gd name="connsiteX48" fmla="*/ 2988522 w 3405727"/>
                <a:gd name="connsiteY48" fmla="*/ 1289124 h 2990629"/>
                <a:gd name="connsiteX49" fmla="*/ 2839580 w 3405727"/>
                <a:gd name="connsiteY49" fmla="*/ 1002185 h 2990629"/>
                <a:gd name="connsiteX50" fmla="*/ 2748755 w 3405727"/>
                <a:gd name="connsiteY50" fmla="*/ 866843 h 2990629"/>
                <a:gd name="connsiteX51" fmla="*/ 2647447 w 3405727"/>
                <a:gd name="connsiteY51" fmla="*/ 738401 h 2990629"/>
                <a:gd name="connsiteX52" fmla="*/ 2416172 w 3405727"/>
                <a:gd name="connsiteY52" fmla="*/ 505931 h 2990629"/>
                <a:gd name="connsiteX53" fmla="*/ 2148407 w 3405727"/>
                <a:gd name="connsiteY53" fmla="*/ 316586 h 2990629"/>
                <a:gd name="connsiteX54" fmla="*/ 2112581 w 3405727"/>
                <a:gd name="connsiteY54" fmla="*/ 296683 h 2990629"/>
                <a:gd name="connsiteX55" fmla="*/ 2076292 w 3405727"/>
                <a:gd name="connsiteY55" fmla="*/ 277708 h 2990629"/>
                <a:gd name="connsiteX56" fmla="*/ 2039404 w 3405727"/>
                <a:gd name="connsiteY56" fmla="*/ 259928 h 2990629"/>
                <a:gd name="connsiteX57" fmla="*/ 2002118 w 3405727"/>
                <a:gd name="connsiteY57" fmla="*/ 243143 h 2990629"/>
                <a:gd name="connsiteX58" fmla="*/ 1848996 w 3405727"/>
                <a:gd name="connsiteY58" fmla="*/ 186949 h 2990629"/>
                <a:gd name="connsiteX59" fmla="*/ 1690766 w 3405727"/>
                <a:gd name="connsiteY59" fmla="*/ 150592 h 2990629"/>
                <a:gd name="connsiteX60" fmla="*/ 1529815 w 3405727"/>
                <a:gd name="connsiteY60" fmla="*/ 136793 h 2990629"/>
                <a:gd name="connsiteX61" fmla="*/ 1206321 w 3405727"/>
                <a:gd name="connsiteY61" fmla="*/ 179452 h 2990629"/>
                <a:gd name="connsiteX62" fmla="*/ 906711 w 3405727"/>
                <a:gd name="connsiteY62" fmla="*/ 305307 h 2990629"/>
                <a:gd name="connsiteX63" fmla="*/ 641667 w 3405727"/>
                <a:gd name="connsiteY63" fmla="*/ 489080 h 2990629"/>
                <a:gd name="connsiteX64" fmla="*/ 520987 w 3405727"/>
                <a:gd name="connsiteY64" fmla="*/ 595165 h 2990629"/>
                <a:gd name="connsiteX65" fmla="*/ 406742 w 3405727"/>
                <a:gd name="connsiteY65" fmla="*/ 708281 h 2990629"/>
                <a:gd name="connsiteX66" fmla="*/ 68587 w 3405727"/>
                <a:gd name="connsiteY66" fmla="*/ 1254625 h 2990629"/>
                <a:gd name="connsiteX67" fmla="*/ 16050 w 3405727"/>
                <a:gd name="connsiteY67" fmla="*/ 1407357 h 2990629"/>
                <a:gd name="connsiteX68" fmla="*/ 0 w 3405727"/>
                <a:gd name="connsiteY68" fmla="*/ 1472957 h 2990629"/>
                <a:gd name="connsiteX69" fmla="*/ 0 w 3405727"/>
                <a:gd name="connsiteY69" fmla="*/ 834497 h 2990629"/>
                <a:gd name="connsiteX70" fmla="*/ 2773 w 3405727"/>
                <a:gd name="connsiteY70" fmla="*/ 829707 h 2990629"/>
                <a:gd name="connsiteX71" fmla="*/ 227746 w 3405727"/>
                <a:gd name="connsiteY71" fmla="*/ 539303 h 2990629"/>
                <a:gd name="connsiteX72" fmla="*/ 357979 w 3405727"/>
                <a:gd name="connsiteY72" fmla="*/ 409733 h 2990629"/>
                <a:gd name="connsiteX73" fmla="*/ 503273 w 3405727"/>
                <a:gd name="connsiteY73" fmla="*/ 297611 h 2990629"/>
                <a:gd name="connsiteX74" fmla="*/ 826767 w 3405727"/>
                <a:gd name="connsiteY74" fmla="*/ 129296 h 2990629"/>
                <a:gd name="connsiteX75" fmla="*/ 1174277 w 3405727"/>
                <a:gd name="connsiteY75" fmla="*/ 33296 h 2990629"/>
                <a:gd name="connsiteX76" fmla="*/ 1529815 w 3405727"/>
                <a:gd name="connsiteY76" fmla="*/ 58 h 2990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05727" h="2990629">
                  <a:moveTo>
                    <a:pt x="0" y="2398516"/>
                  </a:moveTo>
                  <a:lnTo>
                    <a:pt x="34685" y="2518944"/>
                  </a:lnTo>
                  <a:cubicBezTo>
                    <a:pt x="69582" y="2620981"/>
                    <a:pt x="114165" y="2719966"/>
                    <a:pt x="168103" y="2813843"/>
                  </a:cubicBezTo>
                  <a:cubicBezTo>
                    <a:pt x="195171" y="2860682"/>
                    <a:pt x="224297" y="2906459"/>
                    <a:pt x="255611" y="2950711"/>
                  </a:cubicBezTo>
                  <a:lnTo>
                    <a:pt x="285306" y="2990629"/>
                  </a:lnTo>
                  <a:lnTo>
                    <a:pt x="29051" y="2990629"/>
                  </a:lnTo>
                  <a:lnTo>
                    <a:pt x="0" y="2950561"/>
                  </a:lnTo>
                  <a:close/>
                  <a:moveTo>
                    <a:pt x="1529815" y="58"/>
                  </a:moveTo>
                  <a:cubicBezTo>
                    <a:pt x="1590188" y="-539"/>
                    <a:pt x="1650429" y="3508"/>
                    <a:pt x="1710005" y="11336"/>
                  </a:cubicBezTo>
                  <a:cubicBezTo>
                    <a:pt x="1769649" y="18833"/>
                    <a:pt x="1828562" y="30576"/>
                    <a:pt x="1886680" y="45172"/>
                  </a:cubicBezTo>
                  <a:cubicBezTo>
                    <a:pt x="2002915" y="74563"/>
                    <a:pt x="2115500" y="116492"/>
                    <a:pt x="2223376" y="168173"/>
                  </a:cubicBezTo>
                  <a:cubicBezTo>
                    <a:pt x="2277248" y="194181"/>
                    <a:pt x="2330190" y="222178"/>
                    <a:pt x="2381739" y="252696"/>
                  </a:cubicBezTo>
                  <a:cubicBezTo>
                    <a:pt x="2433421" y="282949"/>
                    <a:pt x="2483909" y="315391"/>
                    <a:pt x="2532871" y="350089"/>
                  </a:cubicBezTo>
                  <a:cubicBezTo>
                    <a:pt x="2630795" y="419486"/>
                    <a:pt x="2723942" y="496312"/>
                    <a:pt x="2810322" y="580834"/>
                  </a:cubicBezTo>
                  <a:cubicBezTo>
                    <a:pt x="2896702" y="665356"/>
                    <a:pt x="2977111" y="756845"/>
                    <a:pt x="3049360" y="855234"/>
                  </a:cubicBezTo>
                  <a:cubicBezTo>
                    <a:pt x="3121873" y="953489"/>
                    <a:pt x="3185896" y="1058777"/>
                    <a:pt x="3240763" y="1169638"/>
                  </a:cubicBezTo>
                  <a:cubicBezTo>
                    <a:pt x="3267963" y="1225168"/>
                    <a:pt x="3292577" y="1282224"/>
                    <a:pt x="3314803" y="1340474"/>
                  </a:cubicBezTo>
                  <a:cubicBezTo>
                    <a:pt x="3320243" y="1355069"/>
                    <a:pt x="3325882" y="1369599"/>
                    <a:pt x="3330791" y="1384460"/>
                  </a:cubicBezTo>
                  <a:lnTo>
                    <a:pt x="3345453" y="1428977"/>
                  </a:lnTo>
                  <a:lnTo>
                    <a:pt x="3358457" y="1474091"/>
                  </a:lnTo>
                  <a:cubicBezTo>
                    <a:pt x="3362703" y="1489151"/>
                    <a:pt x="3366153" y="1504476"/>
                    <a:pt x="3369868" y="1519736"/>
                  </a:cubicBezTo>
                  <a:cubicBezTo>
                    <a:pt x="3398263" y="1642074"/>
                    <a:pt x="3408347" y="1768924"/>
                    <a:pt x="3405163" y="1894713"/>
                  </a:cubicBezTo>
                  <a:cubicBezTo>
                    <a:pt x="3403505" y="1957607"/>
                    <a:pt x="3396936" y="2020434"/>
                    <a:pt x="3385459" y="2082134"/>
                  </a:cubicBezTo>
                  <a:cubicBezTo>
                    <a:pt x="3373915" y="2143834"/>
                    <a:pt x="3357926" y="2204407"/>
                    <a:pt x="3339549" y="2263586"/>
                  </a:cubicBezTo>
                  <a:cubicBezTo>
                    <a:pt x="3321238" y="2322897"/>
                    <a:pt x="3301600" y="2380683"/>
                    <a:pt x="3278379" y="2438999"/>
                  </a:cubicBezTo>
                  <a:cubicBezTo>
                    <a:pt x="3266770" y="2468124"/>
                    <a:pt x="3254164" y="2497315"/>
                    <a:pt x="3239900" y="2526175"/>
                  </a:cubicBezTo>
                  <a:cubicBezTo>
                    <a:pt x="3225371" y="2554969"/>
                    <a:pt x="3209315" y="2583629"/>
                    <a:pt x="3190407" y="2611095"/>
                  </a:cubicBezTo>
                  <a:cubicBezTo>
                    <a:pt x="3171765" y="2638695"/>
                    <a:pt x="3150468" y="2665166"/>
                    <a:pt x="3127049" y="2689448"/>
                  </a:cubicBezTo>
                  <a:cubicBezTo>
                    <a:pt x="3115306" y="2701523"/>
                    <a:pt x="3103099" y="2713199"/>
                    <a:pt x="3090560" y="2724279"/>
                  </a:cubicBezTo>
                  <a:cubicBezTo>
                    <a:pt x="3078020" y="2735292"/>
                    <a:pt x="3065083" y="2745575"/>
                    <a:pt x="3052080" y="2755460"/>
                  </a:cubicBezTo>
                  <a:cubicBezTo>
                    <a:pt x="2999801" y="2794869"/>
                    <a:pt x="2946858" y="2824392"/>
                    <a:pt x="2898626" y="2853649"/>
                  </a:cubicBezTo>
                  <a:cubicBezTo>
                    <a:pt x="2850129" y="2882575"/>
                    <a:pt x="2805413" y="2911302"/>
                    <a:pt x="2763748" y="2943015"/>
                  </a:cubicBezTo>
                  <a:lnTo>
                    <a:pt x="2705681" y="2990629"/>
                  </a:lnTo>
                  <a:lnTo>
                    <a:pt x="2419819" y="2990629"/>
                  </a:lnTo>
                  <a:lnTo>
                    <a:pt x="2444103" y="2964245"/>
                  </a:lnTo>
                  <a:lnTo>
                    <a:pt x="2475218" y="2932334"/>
                  </a:lnTo>
                  <a:cubicBezTo>
                    <a:pt x="2485700" y="2921719"/>
                    <a:pt x="2497244" y="2910573"/>
                    <a:pt x="2508589" y="2899958"/>
                  </a:cubicBezTo>
                  <a:cubicBezTo>
                    <a:pt x="2554101" y="2857099"/>
                    <a:pt x="2604125" y="2818354"/>
                    <a:pt x="2656404" y="2784386"/>
                  </a:cubicBezTo>
                  <a:cubicBezTo>
                    <a:pt x="2708616" y="2750352"/>
                    <a:pt x="2763417" y="2721957"/>
                    <a:pt x="2815497" y="2696347"/>
                  </a:cubicBezTo>
                  <a:cubicBezTo>
                    <a:pt x="2841504" y="2683609"/>
                    <a:pt x="2866847" y="2671270"/>
                    <a:pt x="2890664" y="2658731"/>
                  </a:cubicBezTo>
                  <a:cubicBezTo>
                    <a:pt x="2914549" y="2646258"/>
                    <a:pt x="2937039" y="2633652"/>
                    <a:pt x="2957473" y="2619787"/>
                  </a:cubicBezTo>
                  <a:cubicBezTo>
                    <a:pt x="2998606" y="2592320"/>
                    <a:pt x="3031911" y="2559679"/>
                    <a:pt x="3059178" y="2519408"/>
                  </a:cubicBezTo>
                  <a:cubicBezTo>
                    <a:pt x="3086247" y="2479137"/>
                    <a:pt x="3107610" y="2432166"/>
                    <a:pt x="3123599" y="2381810"/>
                  </a:cubicBezTo>
                  <a:cubicBezTo>
                    <a:pt x="3139455" y="2331455"/>
                    <a:pt x="3149606" y="2277186"/>
                    <a:pt x="3155312" y="2223447"/>
                  </a:cubicBezTo>
                  <a:cubicBezTo>
                    <a:pt x="3160818" y="2169509"/>
                    <a:pt x="3162012" y="2115505"/>
                    <a:pt x="3160884" y="2061966"/>
                  </a:cubicBezTo>
                  <a:cubicBezTo>
                    <a:pt x="3159225" y="2008360"/>
                    <a:pt x="3155643" y="1955351"/>
                    <a:pt x="3150535" y="1902607"/>
                  </a:cubicBezTo>
                  <a:cubicBezTo>
                    <a:pt x="3145426" y="1849864"/>
                    <a:pt x="3137664" y="1797518"/>
                    <a:pt x="3126783" y="1745770"/>
                  </a:cubicBezTo>
                  <a:cubicBezTo>
                    <a:pt x="3116035" y="1693955"/>
                    <a:pt x="3103231" y="1642737"/>
                    <a:pt x="3089631" y="1591719"/>
                  </a:cubicBezTo>
                  <a:cubicBezTo>
                    <a:pt x="3062430" y="1489681"/>
                    <a:pt x="3030452" y="1387843"/>
                    <a:pt x="2988522" y="1289124"/>
                  </a:cubicBezTo>
                  <a:cubicBezTo>
                    <a:pt x="2946593" y="1190470"/>
                    <a:pt x="2896702" y="1094338"/>
                    <a:pt x="2839580" y="1002185"/>
                  </a:cubicBezTo>
                  <a:cubicBezTo>
                    <a:pt x="2810853" y="956209"/>
                    <a:pt x="2780666" y="910963"/>
                    <a:pt x="2748755" y="866843"/>
                  </a:cubicBezTo>
                  <a:cubicBezTo>
                    <a:pt x="2716843" y="822725"/>
                    <a:pt x="2682809" y="779999"/>
                    <a:pt x="2647447" y="738401"/>
                  </a:cubicBezTo>
                  <a:cubicBezTo>
                    <a:pt x="2576924" y="655007"/>
                    <a:pt x="2499566" y="576920"/>
                    <a:pt x="2416172" y="505931"/>
                  </a:cubicBezTo>
                  <a:cubicBezTo>
                    <a:pt x="2332977" y="434678"/>
                    <a:pt x="2243346" y="370855"/>
                    <a:pt x="2148407" y="316586"/>
                  </a:cubicBezTo>
                  <a:cubicBezTo>
                    <a:pt x="2136465" y="309951"/>
                    <a:pt x="2124590" y="303118"/>
                    <a:pt x="2112581" y="296683"/>
                  </a:cubicBezTo>
                  <a:lnTo>
                    <a:pt x="2076292" y="277708"/>
                  </a:lnTo>
                  <a:lnTo>
                    <a:pt x="2039404" y="259928"/>
                  </a:lnTo>
                  <a:cubicBezTo>
                    <a:pt x="2027064" y="254089"/>
                    <a:pt x="2014525" y="248782"/>
                    <a:pt x="2002118" y="243143"/>
                  </a:cubicBezTo>
                  <a:cubicBezTo>
                    <a:pt x="1952228" y="221249"/>
                    <a:pt x="1900944" y="202673"/>
                    <a:pt x="1848996" y="186949"/>
                  </a:cubicBezTo>
                  <a:cubicBezTo>
                    <a:pt x="1797049" y="171292"/>
                    <a:pt x="1744107" y="159284"/>
                    <a:pt x="1690766" y="150592"/>
                  </a:cubicBezTo>
                  <a:cubicBezTo>
                    <a:pt x="1637359" y="142034"/>
                    <a:pt x="1583554" y="137457"/>
                    <a:pt x="1529815" y="136793"/>
                  </a:cubicBezTo>
                  <a:cubicBezTo>
                    <a:pt x="1420613" y="135997"/>
                    <a:pt x="1311344" y="150393"/>
                    <a:pt x="1206321" y="179452"/>
                  </a:cubicBezTo>
                  <a:cubicBezTo>
                    <a:pt x="1101166" y="208246"/>
                    <a:pt x="1000854" y="252298"/>
                    <a:pt x="906711" y="305307"/>
                  </a:cubicBezTo>
                  <a:cubicBezTo>
                    <a:pt x="812503" y="358449"/>
                    <a:pt x="724332" y="420879"/>
                    <a:pt x="641667" y="489080"/>
                  </a:cubicBezTo>
                  <a:cubicBezTo>
                    <a:pt x="600202" y="523115"/>
                    <a:pt x="560727" y="559338"/>
                    <a:pt x="520987" y="595165"/>
                  </a:cubicBezTo>
                  <a:cubicBezTo>
                    <a:pt x="481247" y="630991"/>
                    <a:pt x="442502" y="668209"/>
                    <a:pt x="406742" y="708281"/>
                  </a:cubicBezTo>
                  <a:cubicBezTo>
                    <a:pt x="262709" y="867706"/>
                    <a:pt x="147735" y="1054199"/>
                    <a:pt x="68587" y="1254625"/>
                  </a:cubicBezTo>
                  <a:cubicBezTo>
                    <a:pt x="48783" y="1304714"/>
                    <a:pt x="31235" y="1355700"/>
                    <a:pt x="16050" y="1407357"/>
                  </a:cubicBezTo>
                  <a:lnTo>
                    <a:pt x="0" y="1472957"/>
                  </a:lnTo>
                  <a:lnTo>
                    <a:pt x="0" y="834497"/>
                  </a:lnTo>
                  <a:lnTo>
                    <a:pt x="2773" y="829707"/>
                  </a:lnTo>
                  <a:cubicBezTo>
                    <a:pt x="68952" y="726310"/>
                    <a:pt x="144252" y="628967"/>
                    <a:pt x="227746" y="539303"/>
                  </a:cubicBezTo>
                  <a:cubicBezTo>
                    <a:pt x="269676" y="494653"/>
                    <a:pt x="312534" y="450866"/>
                    <a:pt x="357979" y="409733"/>
                  </a:cubicBezTo>
                  <a:cubicBezTo>
                    <a:pt x="403426" y="368600"/>
                    <a:pt x="452719" y="331911"/>
                    <a:pt x="503273" y="297611"/>
                  </a:cubicBezTo>
                  <a:cubicBezTo>
                    <a:pt x="604581" y="229078"/>
                    <a:pt x="713717" y="172951"/>
                    <a:pt x="826767" y="129296"/>
                  </a:cubicBezTo>
                  <a:cubicBezTo>
                    <a:pt x="939817" y="85509"/>
                    <a:pt x="1056715" y="54659"/>
                    <a:pt x="1174277" y="33296"/>
                  </a:cubicBezTo>
                  <a:cubicBezTo>
                    <a:pt x="1291971" y="12000"/>
                    <a:pt x="1410860" y="986"/>
                    <a:pt x="1529815" y="5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D44A17B-31B1-434F-8B3F-488316AA8A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4021" y="3908755"/>
              <a:ext cx="3417890" cy="2949310"/>
            </a:xfrm>
            <a:custGeom>
              <a:avLst/>
              <a:gdLst>
                <a:gd name="connsiteX0" fmla="*/ 0 w 3417890"/>
                <a:gd name="connsiteY0" fmla="*/ 1953986 h 2966488"/>
                <a:gd name="connsiteX1" fmla="*/ 3650 w 3417890"/>
                <a:gd name="connsiteY1" fmla="*/ 2036794 h 2966488"/>
                <a:gd name="connsiteX2" fmla="*/ 97711 w 3417890"/>
                <a:gd name="connsiteY2" fmla="*/ 2451281 h 2966488"/>
                <a:gd name="connsiteX3" fmla="*/ 373570 w 3417890"/>
                <a:gd name="connsiteY3" fmla="*/ 2919471 h 2966488"/>
                <a:gd name="connsiteX4" fmla="*/ 418218 w 3417890"/>
                <a:gd name="connsiteY4" fmla="*/ 2966488 h 2966488"/>
                <a:gd name="connsiteX5" fmla="*/ 0 w 3417890"/>
                <a:gd name="connsiteY5" fmla="*/ 2966488 h 2966488"/>
                <a:gd name="connsiteX6" fmla="*/ 1526033 w 3417890"/>
                <a:gd name="connsiteY6" fmla="*/ 0 h 2966488"/>
                <a:gd name="connsiteX7" fmla="*/ 3362636 w 3417890"/>
                <a:gd name="connsiteY7" fmla="*/ 2324034 h 2966488"/>
                <a:gd name="connsiteX8" fmla="*/ 2754079 w 3417890"/>
                <a:gd name="connsiteY8" fmla="*/ 2933084 h 2966488"/>
                <a:gd name="connsiteX9" fmla="*/ 2713560 w 3417890"/>
                <a:gd name="connsiteY9" fmla="*/ 2966488 h 2966488"/>
                <a:gd name="connsiteX10" fmla="*/ 2248047 w 3417890"/>
                <a:gd name="connsiteY10" fmla="*/ 2966488 h 2966488"/>
                <a:gd name="connsiteX11" fmla="*/ 2395207 w 3417890"/>
                <a:gd name="connsiteY11" fmla="*/ 2809141 h 2966488"/>
                <a:gd name="connsiteX12" fmla="*/ 2822595 w 3417890"/>
                <a:gd name="connsiteY12" fmla="*/ 2501371 h 2966488"/>
                <a:gd name="connsiteX13" fmla="*/ 2960458 w 3417890"/>
                <a:gd name="connsiteY13" fmla="*/ 2413398 h 2966488"/>
                <a:gd name="connsiteX14" fmla="*/ 3043189 w 3417890"/>
                <a:gd name="connsiteY14" fmla="*/ 2234668 h 2966488"/>
                <a:gd name="connsiteX15" fmla="*/ 3047966 w 3417890"/>
                <a:gd name="connsiteY15" fmla="*/ 1613687 h 2966488"/>
                <a:gd name="connsiteX16" fmla="*/ 2759170 w 3417890"/>
                <a:gd name="connsiteY16" fmla="*/ 1025348 h 2966488"/>
                <a:gd name="connsiteX17" fmla="*/ 2179655 w 3417890"/>
                <a:gd name="connsiteY17" fmla="*/ 518811 h 2966488"/>
                <a:gd name="connsiteX18" fmla="*/ 1526033 w 3417890"/>
                <a:gd name="connsiteY18" fmla="*/ 331721 h 2966488"/>
                <a:gd name="connsiteX19" fmla="*/ 447145 w 3417890"/>
                <a:gd name="connsiteY19" fmla="*/ 787106 h 2966488"/>
                <a:gd name="connsiteX20" fmla="*/ 118145 w 3417890"/>
                <a:gd name="connsiteY20" fmla="*/ 1283758 h 2966488"/>
                <a:gd name="connsiteX21" fmla="*/ 4939 w 3417890"/>
                <a:gd name="connsiteY21" fmla="*/ 1736003 h 2966488"/>
                <a:gd name="connsiteX22" fmla="*/ 0 w 3417890"/>
                <a:gd name="connsiteY22" fmla="*/ 1838243 h 2966488"/>
                <a:gd name="connsiteX23" fmla="*/ 0 w 3417890"/>
                <a:gd name="connsiteY23" fmla="*/ 812148 h 2966488"/>
                <a:gd name="connsiteX24" fmla="*/ 90445 w 3417890"/>
                <a:gd name="connsiteY24" fmla="*/ 689050 h 2966488"/>
                <a:gd name="connsiteX25" fmla="*/ 1526033 w 3417890"/>
                <a:gd name="connsiteY25" fmla="*/ 0 h 29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17890" h="2966488">
                  <a:moveTo>
                    <a:pt x="0" y="1953986"/>
                  </a:moveTo>
                  <a:lnTo>
                    <a:pt x="3650" y="2036794"/>
                  </a:lnTo>
                  <a:cubicBezTo>
                    <a:pt x="16269" y="2179080"/>
                    <a:pt x="47754" y="2317979"/>
                    <a:pt x="97711" y="2451281"/>
                  </a:cubicBezTo>
                  <a:cubicBezTo>
                    <a:pt x="161932" y="2622780"/>
                    <a:pt x="254747" y="2780348"/>
                    <a:pt x="373570" y="2919471"/>
                  </a:cubicBezTo>
                  <a:lnTo>
                    <a:pt x="418218" y="2966488"/>
                  </a:lnTo>
                  <a:lnTo>
                    <a:pt x="0" y="2966488"/>
                  </a:lnTo>
                  <a:close/>
                  <a:moveTo>
                    <a:pt x="1526033" y="0"/>
                  </a:moveTo>
                  <a:cubicBezTo>
                    <a:pt x="2553570" y="0"/>
                    <a:pt x="3682481" y="1179399"/>
                    <a:pt x="3362636" y="2324034"/>
                  </a:cubicBezTo>
                  <a:cubicBezTo>
                    <a:pt x="3239684" y="2764061"/>
                    <a:pt x="3030076" y="2721132"/>
                    <a:pt x="2754079" y="2933084"/>
                  </a:cubicBezTo>
                  <a:lnTo>
                    <a:pt x="2713560" y="2966488"/>
                  </a:lnTo>
                  <a:lnTo>
                    <a:pt x="2248047" y="2966488"/>
                  </a:lnTo>
                  <a:lnTo>
                    <a:pt x="2395207" y="2809141"/>
                  </a:lnTo>
                  <a:cubicBezTo>
                    <a:pt x="2559076" y="2642352"/>
                    <a:pt x="2711402" y="2560882"/>
                    <a:pt x="2822595" y="2501371"/>
                  </a:cubicBezTo>
                  <a:cubicBezTo>
                    <a:pt x="2893052" y="2463621"/>
                    <a:pt x="2934252" y="2440931"/>
                    <a:pt x="2960458" y="2413398"/>
                  </a:cubicBezTo>
                  <a:cubicBezTo>
                    <a:pt x="2991242" y="2381089"/>
                    <a:pt x="3019106" y="2320915"/>
                    <a:pt x="3043189" y="2234668"/>
                  </a:cubicBezTo>
                  <a:cubicBezTo>
                    <a:pt x="3098918" y="2035171"/>
                    <a:pt x="3100511" y="1826254"/>
                    <a:pt x="3047966" y="1613687"/>
                  </a:cubicBezTo>
                  <a:cubicBezTo>
                    <a:pt x="2998075" y="1412001"/>
                    <a:pt x="2898227" y="1208590"/>
                    <a:pt x="2759170" y="1025348"/>
                  </a:cubicBezTo>
                  <a:cubicBezTo>
                    <a:pt x="2601935" y="818155"/>
                    <a:pt x="2401509" y="643007"/>
                    <a:pt x="2179655" y="518811"/>
                  </a:cubicBezTo>
                  <a:cubicBezTo>
                    <a:pt x="1960985" y="396406"/>
                    <a:pt x="1734950" y="331721"/>
                    <a:pt x="1526033" y="331721"/>
                  </a:cubicBezTo>
                  <a:cubicBezTo>
                    <a:pt x="1118813" y="331721"/>
                    <a:pt x="735676" y="493468"/>
                    <a:pt x="447145" y="787106"/>
                  </a:cubicBezTo>
                  <a:cubicBezTo>
                    <a:pt x="306164" y="930543"/>
                    <a:pt x="195502" y="1097663"/>
                    <a:pt x="118145" y="1283758"/>
                  </a:cubicBezTo>
                  <a:cubicBezTo>
                    <a:pt x="58037" y="1428405"/>
                    <a:pt x="20134" y="1579955"/>
                    <a:pt x="4939" y="1736003"/>
                  </a:cubicBezTo>
                  <a:lnTo>
                    <a:pt x="0" y="1838243"/>
                  </a:lnTo>
                  <a:lnTo>
                    <a:pt x="0" y="812148"/>
                  </a:lnTo>
                  <a:lnTo>
                    <a:pt x="90445" y="689050"/>
                  </a:lnTo>
                  <a:cubicBezTo>
                    <a:pt x="431676" y="268232"/>
                    <a:pt x="948081" y="0"/>
                    <a:pt x="1526033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89C250B-5ADB-4172-AD75-5677A112C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4021" y="3908755"/>
              <a:ext cx="3417890" cy="2949310"/>
            </a:xfrm>
            <a:custGeom>
              <a:avLst/>
              <a:gdLst>
                <a:gd name="connsiteX0" fmla="*/ 1526033 w 3417890"/>
                <a:gd name="connsiteY0" fmla="*/ 0 h 2966488"/>
                <a:gd name="connsiteX1" fmla="*/ 3362636 w 3417890"/>
                <a:gd name="connsiteY1" fmla="*/ 2324034 h 2966488"/>
                <a:gd name="connsiteX2" fmla="*/ 2754079 w 3417890"/>
                <a:gd name="connsiteY2" fmla="*/ 2933084 h 2966488"/>
                <a:gd name="connsiteX3" fmla="*/ 2713560 w 3417890"/>
                <a:gd name="connsiteY3" fmla="*/ 2966488 h 2966488"/>
                <a:gd name="connsiteX4" fmla="*/ 2157350 w 3417890"/>
                <a:gd name="connsiteY4" fmla="*/ 2966488 h 2966488"/>
                <a:gd name="connsiteX5" fmla="*/ 2163135 w 3417890"/>
                <a:gd name="connsiteY5" fmla="*/ 2960207 h 2966488"/>
                <a:gd name="connsiteX6" fmla="*/ 2347903 w 3417890"/>
                <a:gd name="connsiteY6" fmla="*/ 2762701 h 2966488"/>
                <a:gd name="connsiteX7" fmla="*/ 2791280 w 3417890"/>
                <a:gd name="connsiteY7" fmla="*/ 2442922 h 2966488"/>
                <a:gd name="connsiteX8" fmla="*/ 2912425 w 3417890"/>
                <a:gd name="connsiteY8" fmla="*/ 2367688 h 2966488"/>
                <a:gd name="connsiteX9" fmla="*/ 2979300 w 3417890"/>
                <a:gd name="connsiteY9" fmla="*/ 2216888 h 2966488"/>
                <a:gd name="connsiteX10" fmla="*/ 2983612 w 3417890"/>
                <a:gd name="connsiteY10" fmla="*/ 1629676 h 2966488"/>
                <a:gd name="connsiteX11" fmla="*/ 2706361 w 3417890"/>
                <a:gd name="connsiteY11" fmla="*/ 1065486 h 2966488"/>
                <a:gd name="connsiteX12" fmla="*/ 2147279 w 3417890"/>
                <a:gd name="connsiteY12" fmla="*/ 576729 h 2966488"/>
                <a:gd name="connsiteX13" fmla="*/ 1526033 w 3417890"/>
                <a:gd name="connsiteY13" fmla="*/ 398065 h 2966488"/>
                <a:gd name="connsiteX14" fmla="*/ 494515 w 3417890"/>
                <a:gd name="connsiteY14" fmla="*/ 833613 h 2966488"/>
                <a:gd name="connsiteX15" fmla="*/ 179447 w 3417890"/>
                <a:gd name="connsiteY15" fmla="*/ 1309235 h 2966488"/>
                <a:gd name="connsiteX16" fmla="*/ 63743 w 3417890"/>
                <a:gd name="connsiteY16" fmla="*/ 1893460 h 2966488"/>
                <a:gd name="connsiteX17" fmla="*/ 159809 w 3417890"/>
                <a:gd name="connsiteY17" fmla="*/ 2427994 h 2966488"/>
                <a:gd name="connsiteX18" fmla="*/ 423991 w 3417890"/>
                <a:gd name="connsiteY18" fmla="*/ 2876348 h 2966488"/>
                <a:gd name="connsiteX19" fmla="*/ 509568 w 3417890"/>
                <a:gd name="connsiteY19" fmla="*/ 2966488 h 2966488"/>
                <a:gd name="connsiteX20" fmla="*/ 0 w 3417890"/>
                <a:gd name="connsiteY20" fmla="*/ 2966488 h 2966488"/>
                <a:gd name="connsiteX21" fmla="*/ 0 w 3417890"/>
                <a:gd name="connsiteY21" fmla="*/ 812148 h 2966488"/>
                <a:gd name="connsiteX22" fmla="*/ 90445 w 3417890"/>
                <a:gd name="connsiteY22" fmla="*/ 689050 h 2966488"/>
                <a:gd name="connsiteX23" fmla="*/ 1526033 w 3417890"/>
                <a:gd name="connsiteY23" fmla="*/ 0 h 29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7890" h="2966488">
                  <a:moveTo>
                    <a:pt x="1526033" y="0"/>
                  </a:moveTo>
                  <a:cubicBezTo>
                    <a:pt x="2553570" y="0"/>
                    <a:pt x="3682481" y="1179399"/>
                    <a:pt x="3362636" y="2324034"/>
                  </a:cubicBezTo>
                  <a:cubicBezTo>
                    <a:pt x="3239684" y="2764061"/>
                    <a:pt x="3030076" y="2721132"/>
                    <a:pt x="2754079" y="2933084"/>
                  </a:cubicBezTo>
                  <a:lnTo>
                    <a:pt x="2713560" y="2966488"/>
                  </a:lnTo>
                  <a:lnTo>
                    <a:pt x="2157350" y="2966488"/>
                  </a:lnTo>
                  <a:lnTo>
                    <a:pt x="2163135" y="2960207"/>
                  </a:lnTo>
                  <a:cubicBezTo>
                    <a:pt x="2221850" y="2895786"/>
                    <a:pt x="2282554" y="2829177"/>
                    <a:pt x="2347903" y="2762701"/>
                  </a:cubicBezTo>
                  <a:cubicBezTo>
                    <a:pt x="2518806" y="2588746"/>
                    <a:pt x="2676306" y="2504423"/>
                    <a:pt x="2791280" y="2442922"/>
                  </a:cubicBezTo>
                  <a:cubicBezTo>
                    <a:pt x="2847673" y="2412669"/>
                    <a:pt x="2892256" y="2388852"/>
                    <a:pt x="2912425" y="2367688"/>
                  </a:cubicBezTo>
                  <a:cubicBezTo>
                    <a:pt x="2934982" y="2344003"/>
                    <a:pt x="2958733" y="2290463"/>
                    <a:pt x="2979300" y="2216888"/>
                  </a:cubicBezTo>
                  <a:cubicBezTo>
                    <a:pt x="3031977" y="2028537"/>
                    <a:pt x="3033370" y="1830964"/>
                    <a:pt x="2983612" y="1629676"/>
                  </a:cubicBezTo>
                  <a:cubicBezTo>
                    <a:pt x="2935844" y="1436681"/>
                    <a:pt x="2839977" y="1241564"/>
                    <a:pt x="2706361" y="1065486"/>
                  </a:cubicBezTo>
                  <a:cubicBezTo>
                    <a:pt x="2554565" y="865525"/>
                    <a:pt x="2361238" y="696481"/>
                    <a:pt x="2147279" y="576729"/>
                  </a:cubicBezTo>
                  <a:cubicBezTo>
                    <a:pt x="1938428" y="459831"/>
                    <a:pt x="1723605" y="398065"/>
                    <a:pt x="1526033" y="398065"/>
                  </a:cubicBezTo>
                  <a:cubicBezTo>
                    <a:pt x="1136792" y="398065"/>
                    <a:pt x="770374" y="552713"/>
                    <a:pt x="494515" y="833613"/>
                  </a:cubicBezTo>
                  <a:cubicBezTo>
                    <a:pt x="359505" y="971012"/>
                    <a:pt x="253487" y="1131034"/>
                    <a:pt x="179447" y="1309235"/>
                  </a:cubicBezTo>
                  <a:cubicBezTo>
                    <a:pt x="102687" y="1494003"/>
                    <a:pt x="63743" y="1690580"/>
                    <a:pt x="63743" y="1893460"/>
                  </a:cubicBezTo>
                  <a:cubicBezTo>
                    <a:pt x="63743" y="2077897"/>
                    <a:pt x="96052" y="2257689"/>
                    <a:pt x="159809" y="2427994"/>
                  </a:cubicBezTo>
                  <a:cubicBezTo>
                    <a:pt x="221310" y="2592262"/>
                    <a:pt x="310211" y="2743063"/>
                    <a:pt x="423991" y="2876348"/>
                  </a:cubicBezTo>
                  <a:lnTo>
                    <a:pt x="509568" y="2966488"/>
                  </a:lnTo>
                  <a:lnTo>
                    <a:pt x="0" y="2966488"/>
                  </a:lnTo>
                  <a:lnTo>
                    <a:pt x="0" y="812148"/>
                  </a:lnTo>
                  <a:lnTo>
                    <a:pt x="90445" y="689050"/>
                  </a:lnTo>
                  <a:cubicBezTo>
                    <a:pt x="431676" y="268232"/>
                    <a:pt x="948081" y="0"/>
                    <a:pt x="1526033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5" name="Freeform: Shape 34">
              <a:extLst>
                <a:ext uri="{FF2B5EF4-FFF2-40B4-BE49-F238E27FC236}">
                  <a16:creationId xmlns:a16="http://schemas.microsoft.com/office/drawing/2014/main" id="{0DBADFCF-E338-4B63-B2DF-02E748832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4021" y="3881713"/>
              <a:ext cx="3462418" cy="2976353"/>
            </a:xfrm>
            <a:custGeom>
              <a:avLst/>
              <a:gdLst>
                <a:gd name="connsiteX0" fmla="*/ 0 w 3462418"/>
                <a:gd name="connsiteY0" fmla="*/ 2730212 h 2993689"/>
                <a:gd name="connsiteX1" fmla="*/ 55451 w 3462418"/>
                <a:gd name="connsiteY1" fmla="*/ 2830720 h 2993689"/>
                <a:gd name="connsiteX2" fmla="*/ 152058 w 3462418"/>
                <a:gd name="connsiteY2" fmla="*/ 2972167 h 2993689"/>
                <a:gd name="connsiteX3" fmla="*/ 170061 w 3462418"/>
                <a:gd name="connsiteY3" fmla="*/ 2993689 h 2993689"/>
                <a:gd name="connsiteX4" fmla="*/ 0 w 3462418"/>
                <a:gd name="connsiteY4" fmla="*/ 2993689 h 2993689"/>
                <a:gd name="connsiteX5" fmla="*/ 1541758 w 3462418"/>
                <a:gd name="connsiteY5" fmla="*/ 0 h 2993689"/>
                <a:gd name="connsiteX6" fmla="*/ 3462418 w 3462418"/>
                <a:gd name="connsiteY6" fmla="*/ 1920662 h 2993689"/>
                <a:gd name="connsiteX7" fmla="*/ 3230610 w 3462418"/>
                <a:gd name="connsiteY7" fmla="*/ 2836173 h 2993689"/>
                <a:gd name="connsiteX8" fmla="*/ 3134917 w 3462418"/>
                <a:gd name="connsiteY8" fmla="*/ 2993689 h 2993689"/>
                <a:gd name="connsiteX9" fmla="*/ 2620198 w 3462418"/>
                <a:gd name="connsiteY9" fmla="*/ 2993689 h 2993689"/>
                <a:gd name="connsiteX10" fmla="*/ 2647978 w 3462418"/>
                <a:gd name="connsiteY10" fmla="*/ 2965249 h 2993689"/>
                <a:gd name="connsiteX11" fmla="*/ 2948384 w 3462418"/>
                <a:gd name="connsiteY11" fmla="*/ 2745916 h 2993689"/>
                <a:gd name="connsiteX12" fmla="*/ 3099450 w 3462418"/>
                <a:gd name="connsiteY12" fmla="*/ 2653232 h 2993689"/>
                <a:gd name="connsiteX13" fmla="*/ 3212964 w 3462418"/>
                <a:gd name="connsiteY13" fmla="*/ 2536069 h 2993689"/>
                <a:gd name="connsiteX14" fmla="*/ 3283488 w 3462418"/>
                <a:gd name="connsiteY14" fmla="*/ 2387060 h 2993689"/>
                <a:gd name="connsiteX15" fmla="*/ 3325484 w 3462418"/>
                <a:gd name="connsiteY15" fmla="*/ 2221531 h 2993689"/>
                <a:gd name="connsiteX16" fmla="*/ 3332716 w 3462418"/>
                <a:gd name="connsiteY16" fmla="*/ 2179270 h 2993689"/>
                <a:gd name="connsiteX17" fmla="*/ 3338819 w 3462418"/>
                <a:gd name="connsiteY17" fmla="*/ 2136943 h 2993689"/>
                <a:gd name="connsiteX18" fmla="*/ 3343397 w 3462418"/>
                <a:gd name="connsiteY18" fmla="*/ 2094483 h 2993689"/>
                <a:gd name="connsiteX19" fmla="*/ 3346714 w 3462418"/>
                <a:gd name="connsiteY19" fmla="*/ 2051956 h 2993689"/>
                <a:gd name="connsiteX20" fmla="*/ 3348572 w 3462418"/>
                <a:gd name="connsiteY20" fmla="*/ 1881717 h 2993689"/>
                <a:gd name="connsiteX21" fmla="*/ 3345985 w 3462418"/>
                <a:gd name="connsiteY21" fmla="*/ 1839257 h 2993689"/>
                <a:gd name="connsiteX22" fmla="*/ 3342070 w 3462418"/>
                <a:gd name="connsiteY22" fmla="*/ 1796929 h 2993689"/>
                <a:gd name="connsiteX23" fmla="*/ 3337227 w 3462418"/>
                <a:gd name="connsiteY23" fmla="*/ 1754668 h 2993689"/>
                <a:gd name="connsiteX24" fmla="*/ 3331256 w 3462418"/>
                <a:gd name="connsiteY24" fmla="*/ 1712540 h 2993689"/>
                <a:gd name="connsiteX25" fmla="*/ 3296492 w 3462418"/>
                <a:gd name="connsiteY25" fmla="*/ 1545817 h 2993689"/>
                <a:gd name="connsiteX26" fmla="*/ 3179195 w 3462418"/>
                <a:gd name="connsiteY26" fmla="*/ 1224313 h 2993689"/>
                <a:gd name="connsiteX27" fmla="*/ 3099716 w 3462418"/>
                <a:gd name="connsiteY27" fmla="*/ 1071125 h 2993689"/>
                <a:gd name="connsiteX28" fmla="*/ 3008160 w 3462418"/>
                <a:gd name="connsiteY28" fmla="*/ 923576 h 2993689"/>
                <a:gd name="connsiteX29" fmla="*/ 2905327 w 3462418"/>
                <a:gd name="connsiteY29" fmla="*/ 782330 h 2993689"/>
                <a:gd name="connsiteX30" fmla="*/ 2791481 w 3462418"/>
                <a:gd name="connsiteY30" fmla="*/ 648448 h 2993689"/>
                <a:gd name="connsiteX31" fmla="*/ 2667418 w 3462418"/>
                <a:gd name="connsiteY31" fmla="*/ 522526 h 2993689"/>
                <a:gd name="connsiteX32" fmla="*/ 2532739 w 3462418"/>
                <a:gd name="connsiteY32" fmla="*/ 406557 h 2993689"/>
                <a:gd name="connsiteX33" fmla="*/ 2388109 w 3462418"/>
                <a:gd name="connsiteY33" fmla="*/ 301601 h 2993689"/>
                <a:gd name="connsiteX34" fmla="*/ 2233527 w 3462418"/>
                <a:gd name="connsiteY34" fmla="*/ 210377 h 2993689"/>
                <a:gd name="connsiteX35" fmla="*/ 2069922 w 3462418"/>
                <a:gd name="connsiteY35" fmla="*/ 134811 h 2993689"/>
                <a:gd name="connsiteX36" fmla="*/ 1898423 w 3462418"/>
                <a:gd name="connsiteY36" fmla="*/ 77623 h 2993689"/>
                <a:gd name="connsiteX37" fmla="*/ 1540032 w 3462418"/>
                <a:gd name="connsiteY37" fmla="*/ 28926 h 2993689"/>
                <a:gd name="connsiteX38" fmla="*/ 1179784 w 3462418"/>
                <a:gd name="connsiteY38" fmla="*/ 68866 h 2993689"/>
                <a:gd name="connsiteX39" fmla="*/ 1168705 w 3462418"/>
                <a:gd name="connsiteY39" fmla="*/ 71121 h 2993689"/>
                <a:gd name="connsiteX40" fmla="*/ 1157758 w 3462418"/>
                <a:gd name="connsiteY40" fmla="*/ 73908 h 2993689"/>
                <a:gd name="connsiteX41" fmla="*/ 1135798 w 3462418"/>
                <a:gd name="connsiteY41" fmla="*/ 79547 h 2993689"/>
                <a:gd name="connsiteX42" fmla="*/ 1092011 w 3462418"/>
                <a:gd name="connsiteY42" fmla="*/ 90958 h 2993689"/>
                <a:gd name="connsiteX43" fmla="*/ 1048754 w 3462418"/>
                <a:gd name="connsiteY43" fmla="*/ 104028 h 2993689"/>
                <a:gd name="connsiteX44" fmla="*/ 1005763 w 3462418"/>
                <a:gd name="connsiteY44" fmla="*/ 117827 h 2993689"/>
                <a:gd name="connsiteX45" fmla="*/ 963303 w 3462418"/>
                <a:gd name="connsiteY45" fmla="*/ 133153 h 2993689"/>
                <a:gd name="connsiteX46" fmla="*/ 921175 w 3462418"/>
                <a:gd name="connsiteY46" fmla="*/ 149142 h 2993689"/>
                <a:gd name="connsiteX47" fmla="*/ 879776 w 3462418"/>
                <a:gd name="connsiteY47" fmla="*/ 166789 h 2993689"/>
                <a:gd name="connsiteX48" fmla="*/ 838709 w 3462418"/>
                <a:gd name="connsiteY48" fmla="*/ 185034 h 2993689"/>
                <a:gd name="connsiteX49" fmla="*/ 274453 w 3462418"/>
                <a:gd name="connsiteY49" fmla="*/ 607845 h 2993689"/>
                <a:gd name="connsiteX50" fmla="*/ 67351 w 3462418"/>
                <a:gd name="connsiteY50" fmla="*/ 886581 h 2993689"/>
                <a:gd name="connsiteX51" fmla="*/ 0 w 3462418"/>
                <a:gd name="connsiteY51" fmla="*/ 1008513 h 2993689"/>
                <a:gd name="connsiteX52" fmla="*/ 0 w 3462418"/>
                <a:gd name="connsiteY52" fmla="*/ 778734 h 2993689"/>
                <a:gd name="connsiteX53" fmla="*/ 59674 w 3462418"/>
                <a:gd name="connsiteY53" fmla="*/ 698933 h 2993689"/>
                <a:gd name="connsiteX54" fmla="*/ 1541758 w 3462418"/>
                <a:gd name="connsiteY54" fmla="*/ 0 h 2993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62418" h="2993689">
                  <a:moveTo>
                    <a:pt x="0" y="2730212"/>
                  </a:moveTo>
                  <a:lnTo>
                    <a:pt x="55451" y="2830720"/>
                  </a:lnTo>
                  <a:cubicBezTo>
                    <a:pt x="85331" y="2879308"/>
                    <a:pt x="117557" y="2926541"/>
                    <a:pt x="152058" y="2972167"/>
                  </a:cubicBezTo>
                  <a:lnTo>
                    <a:pt x="170061" y="2993689"/>
                  </a:lnTo>
                  <a:lnTo>
                    <a:pt x="0" y="2993689"/>
                  </a:lnTo>
                  <a:close/>
                  <a:moveTo>
                    <a:pt x="1541758" y="0"/>
                  </a:moveTo>
                  <a:cubicBezTo>
                    <a:pt x="2602533" y="0"/>
                    <a:pt x="3462418" y="859886"/>
                    <a:pt x="3462418" y="1920662"/>
                  </a:cubicBezTo>
                  <a:cubicBezTo>
                    <a:pt x="3462418" y="2252154"/>
                    <a:pt x="3378445" y="2564028"/>
                    <a:pt x="3230610" y="2836173"/>
                  </a:cubicBezTo>
                  <a:lnTo>
                    <a:pt x="3134917" y="2993689"/>
                  </a:lnTo>
                  <a:lnTo>
                    <a:pt x="2620198" y="2993689"/>
                  </a:lnTo>
                  <a:lnTo>
                    <a:pt x="2647978" y="2965249"/>
                  </a:lnTo>
                  <a:cubicBezTo>
                    <a:pt x="2735818" y="2877741"/>
                    <a:pt x="2841305" y="2805691"/>
                    <a:pt x="2948384" y="2745916"/>
                  </a:cubicBezTo>
                  <a:cubicBezTo>
                    <a:pt x="3001393" y="2715397"/>
                    <a:pt x="3054004" y="2686803"/>
                    <a:pt x="3099450" y="2653232"/>
                  </a:cubicBezTo>
                  <a:cubicBezTo>
                    <a:pt x="3145094" y="2619862"/>
                    <a:pt x="3183242" y="2581382"/>
                    <a:pt x="3212964" y="2536069"/>
                  </a:cubicBezTo>
                  <a:cubicBezTo>
                    <a:pt x="3243151" y="2491221"/>
                    <a:pt x="3265509" y="2440334"/>
                    <a:pt x="3283488" y="2387060"/>
                  </a:cubicBezTo>
                  <a:cubicBezTo>
                    <a:pt x="3301468" y="2333786"/>
                    <a:pt x="3314869" y="2277725"/>
                    <a:pt x="3325484" y="2221531"/>
                  </a:cubicBezTo>
                  <a:cubicBezTo>
                    <a:pt x="3327872" y="2207400"/>
                    <a:pt x="3330725" y="2193401"/>
                    <a:pt x="3332716" y="2179270"/>
                  </a:cubicBezTo>
                  <a:lnTo>
                    <a:pt x="3338819" y="2136943"/>
                  </a:lnTo>
                  <a:lnTo>
                    <a:pt x="3343397" y="2094483"/>
                  </a:lnTo>
                  <a:cubicBezTo>
                    <a:pt x="3345122" y="2080351"/>
                    <a:pt x="3345520" y="2066088"/>
                    <a:pt x="3346714" y="2051956"/>
                  </a:cubicBezTo>
                  <a:cubicBezTo>
                    <a:pt x="3350761" y="1995232"/>
                    <a:pt x="3350828" y="1938376"/>
                    <a:pt x="3348572" y="1881717"/>
                  </a:cubicBezTo>
                  <a:lnTo>
                    <a:pt x="3345985" y="1839257"/>
                  </a:lnTo>
                  <a:cubicBezTo>
                    <a:pt x="3344857" y="1825126"/>
                    <a:pt x="3343330" y="1811061"/>
                    <a:pt x="3342070" y="1796929"/>
                  </a:cubicBezTo>
                  <a:cubicBezTo>
                    <a:pt x="3340943" y="1782798"/>
                    <a:pt x="3338819" y="1768733"/>
                    <a:pt x="3337227" y="1754668"/>
                  </a:cubicBezTo>
                  <a:cubicBezTo>
                    <a:pt x="3335767" y="1740537"/>
                    <a:pt x="3333445" y="1726538"/>
                    <a:pt x="3331256" y="1712540"/>
                  </a:cubicBezTo>
                  <a:cubicBezTo>
                    <a:pt x="3322366" y="1656479"/>
                    <a:pt x="3310756" y="1600883"/>
                    <a:pt x="3296492" y="1545817"/>
                  </a:cubicBezTo>
                  <a:cubicBezTo>
                    <a:pt x="3267300" y="1435885"/>
                    <a:pt x="3227892" y="1328275"/>
                    <a:pt x="3179195" y="1224313"/>
                  </a:cubicBezTo>
                  <a:cubicBezTo>
                    <a:pt x="3154781" y="1172433"/>
                    <a:pt x="3128309" y="1121281"/>
                    <a:pt x="3099716" y="1071125"/>
                  </a:cubicBezTo>
                  <a:cubicBezTo>
                    <a:pt x="3071386" y="1020837"/>
                    <a:pt x="3040603" y="971742"/>
                    <a:pt x="3008160" y="923576"/>
                  </a:cubicBezTo>
                  <a:cubicBezTo>
                    <a:pt x="2975784" y="875344"/>
                    <a:pt x="2941219" y="828439"/>
                    <a:pt x="2905327" y="782330"/>
                  </a:cubicBezTo>
                  <a:cubicBezTo>
                    <a:pt x="2869170" y="736486"/>
                    <a:pt x="2831155" y="691836"/>
                    <a:pt x="2791481" y="648448"/>
                  </a:cubicBezTo>
                  <a:cubicBezTo>
                    <a:pt x="2751740" y="605191"/>
                    <a:pt x="2710674" y="562797"/>
                    <a:pt x="2667418" y="522526"/>
                  </a:cubicBezTo>
                  <a:cubicBezTo>
                    <a:pt x="2624227" y="482189"/>
                    <a:pt x="2579313" y="443444"/>
                    <a:pt x="2532739" y="406557"/>
                  </a:cubicBezTo>
                  <a:cubicBezTo>
                    <a:pt x="2486165" y="369669"/>
                    <a:pt x="2437999" y="334441"/>
                    <a:pt x="2388109" y="301601"/>
                  </a:cubicBezTo>
                  <a:cubicBezTo>
                    <a:pt x="2338085" y="269026"/>
                    <a:pt x="2286669" y="238176"/>
                    <a:pt x="2233527" y="210377"/>
                  </a:cubicBezTo>
                  <a:cubicBezTo>
                    <a:pt x="2180451" y="182447"/>
                    <a:pt x="2125983" y="156771"/>
                    <a:pt x="2069922" y="134811"/>
                  </a:cubicBezTo>
                  <a:cubicBezTo>
                    <a:pt x="2013994" y="112520"/>
                    <a:pt x="1956739" y="93213"/>
                    <a:pt x="1898423" y="77623"/>
                  </a:cubicBezTo>
                  <a:cubicBezTo>
                    <a:pt x="1781856" y="46242"/>
                    <a:pt x="1661044" y="28794"/>
                    <a:pt x="1540032" y="28926"/>
                  </a:cubicBezTo>
                  <a:cubicBezTo>
                    <a:pt x="1418821" y="29325"/>
                    <a:pt x="1297744" y="42660"/>
                    <a:pt x="1179784" y="68866"/>
                  </a:cubicBezTo>
                  <a:lnTo>
                    <a:pt x="1168705" y="71121"/>
                  </a:lnTo>
                  <a:lnTo>
                    <a:pt x="1157758" y="73908"/>
                  </a:lnTo>
                  <a:lnTo>
                    <a:pt x="1135798" y="79547"/>
                  </a:lnTo>
                  <a:lnTo>
                    <a:pt x="1092011" y="90958"/>
                  </a:lnTo>
                  <a:cubicBezTo>
                    <a:pt x="1077349" y="94408"/>
                    <a:pt x="1063151" y="99582"/>
                    <a:pt x="1048754" y="104028"/>
                  </a:cubicBezTo>
                  <a:lnTo>
                    <a:pt x="1005763" y="117827"/>
                  </a:lnTo>
                  <a:cubicBezTo>
                    <a:pt x="991300" y="122139"/>
                    <a:pt x="977434" y="127978"/>
                    <a:pt x="963303" y="133153"/>
                  </a:cubicBezTo>
                  <a:lnTo>
                    <a:pt x="921175" y="149142"/>
                  </a:lnTo>
                  <a:cubicBezTo>
                    <a:pt x="907043" y="154184"/>
                    <a:pt x="893509" y="160818"/>
                    <a:pt x="879776" y="166789"/>
                  </a:cubicBezTo>
                  <a:lnTo>
                    <a:pt x="838709" y="185034"/>
                  </a:lnTo>
                  <a:cubicBezTo>
                    <a:pt x="621233" y="286209"/>
                    <a:pt x="429764" y="433957"/>
                    <a:pt x="274453" y="607845"/>
                  </a:cubicBezTo>
                  <a:cubicBezTo>
                    <a:pt x="196565" y="694822"/>
                    <a:pt x="127434" y="788301"/>
                    <a:pt x="67351" y="886581"/>
                  </a:cubicBezTo>
                  <a:lnTo>
                    <a:pt x="0" y="1008513"/>
                  </a:lnTo>
                  <a:lnTo>
                    <a:pt x="0" y="778734"/>
                  </a:lnTo>
                  <a:lnTo>
                    <a:pt x="59674" y="698933"/>
                  </a:lnTo>
                  <a:cubicBezTo>
                    <a:pt x="411948" y="272073"/>
                    <a:pt x="945071" y="0"/>
                    <a:pt x="154175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F16C50-F398-4082-942C-098B046B4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13756" y="2598821"/>
            <a:ext cx="3339065" cy="3401889"/>
            <a:chOff x="3224685" y="2598821"/>
            <a:chExt cx="3339065" cy="3401889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DC8D47-7123-4497-B7D1-769033844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42294" y="2705797"/>
              <a:ext cx="3254181" cy="3187937"/>
            </a:xfrm>
            <a:custGeom>
              <a:avLst/>
              <a:gdLst>
                <a:gd name="connsiteX0" fmla="*/ 3016472 w 5391150"/>
                <a:gd name="connsiteY0" fmla="*/ 571500 h 5123497"/>
                <a:gd name="connsiteX1" fmla="*/ 3774758 w 5391150"/>
                <a:gd name="connsiteY1" fmla="*/ 729234 h 5123497"/>
                <a:gd name="connsiteX2" fmla="*/ 4324255 w 5391150"/>
                <a:gd name="connsiteY2" fmla="*/ 1153573 h 5123497"/>
                <a:gd name="connsiteX3" fmla="*/ 4819650 w 5391150"/>
                <a:gd name="connsiteY3" fmla="*/ 2684336 h 5123497"/>
                <a:gd name="connsiteX4" fmla="*/ 4609719 w 5391150"/>
                <a:gd name="connsiteY4" fmla="*/ 3278029 h 5123497"/>
                <a:gd name="connsiteX5" fmla="*/ 3943350 w 5391150"/>
                <a:gd name="connsiteY5" fmla="*/ 3869912 h 5123497"/>
                <a:gd name="connsiteX6" fmla="*/ 3792760 w 5391150"/>
                <a:gd name="connsiteY6" fmla="*/ 3986594 h 5123497"/>
                <a:gd name="connsiteX7" fmla="*/ 3182779 w 5391150"/>
                <a:gd name="connsiteY7" fmla="*/ 4406551 h 5123497"/>
                <a:gd name="connsiteX8" fmla="*/ 2617946 w 5391150"/>
                <a:gd name="connsiteY8" fmla="*/ 4551998 h 5123497"/>
                <a:gd name="connsiteX9" fmla="*/ 1739837 w 5391150"/>
                <a:gd name="connsiteY9" fmla="*/ 4323588 h 5123497"/>
                <a:gd name="connsiteX10" fmla="*/ 1071944 w 5391150"/>
                <a:gd name="connsiteY10" fmla="*/ 3641789 h 5123497"/>
                <a:gd name="connsiteX11" fmla="*/ 896874 w 5391150"/>
                <a:gd name="connsiteY11" fmla="*/ 3395567 h 5123497"/>
                <a:gd name="connsiteX12" fmla="*/ 571500 w 5391150"/>
                <a:gd name="connsiteY12" fmla="*/ 2684336 h 5123497"/>
                <a:gd name="connsiteX13" fmla="*/ 768572 w 5391150"/>
                <a:gd name="connsiteY13" fmla="*/ 1901571 h 5123497"/>
                <a:gd name="connsiteX14" fmla="*/ 1318546 w 5391150"/>
                <a:gd name="connsiteY14" fmla="*/ 1220153 h 5123497"/>
                <a:gd name="connsiteX15" fmla="*/ 2118646 w 5391150"/>
                <a:gd name="connsiteY15" fmla="*/ 744284 h 5123497"/>
                <a:gd name="connsiteX16" fmla="*/ 3016472 w 5391150"/>
                <a:gd name="connsiteY16" fmla="*/ 571500 h 5123497"/>
                <a:gd name="connsiteX17" fmla="*/ 3016472 w 5391150"/>
                <a:gd name="connsiteY17" fmla="*/ 0 h 5123497"/>
                <a:gd name="connsiteX18" fmla="*/ 0 w 5391150"/>
                <a:gd name="connsiteY18" fmla="*/ 2684336 h 5123497"/>
                <a:gd name="connsiteX19" fmla="*/ 599027 w 5391150"/>
                <a:gd name="connsiteY19" fmla="*/ 3962591 h 5123497"/>
                <a:gd name="connsiteX20" fmla="*/ 2617946 w 5391150"/>
                <a:gd name="connsiteY20" fmla="*/ 5123498 h 5123497"/>
                <a:gd name="connsiteX21" fmla="*/ 4144709 w 5391150"/>
                <a:gd name="connsiteY21" fmla="*/ 4436840 h 5123497"/>
                <a:gd name="connsiteX22" fmla="*/ 5391150 w 5391150"/>
                <a:gd name="connsiteY22" fmla="*/ 2684336 h 5123497"/>
                <a:gd name="connsiteX23" fmla="*/ 3016472 w 5391150"/>
                <a:gd name="connsiteY23" fmla="*/ 0 h 5123497"/>
                <a:gd name="connsiteX24" fmla="*/ 3016472 w 5391150"/>
                <a:gd name="connsiteY24" fmla="*/ 0 h 512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91150" h="5123497">
                  <a:moveTo>
                    <a:pt x="3016472" y="571500"/>
                  </a:moveTo>
                  <a:cubicBezTo>
                    <a:pt x="3294316" y="571500"/>
                    <a:pt x="3549491" y="624554"/>
                    <a:pt x="3774758" y="729234"/>
                  </a:cubicBezTo>
                  <a:cubicBezTo>
                    <a:pt x="3985165" y="826961"/>
                    <a:pt x="4169950" y="969740"/>
                    <a:pt x="4324255" y="1153573"/>
                  </a:cubicBezTo>
                  <a:cubicBezTo>
                    <a:pt x="4643723" y="1534287"/>
                    <a:pt x="4819650" y="2077974"/>
                    <a:pt x="4819650" y="2684336"/>
                  </a:cubicBezTo>
                  <a:cubicBezTo>
                    <a:pt x="4819650" y="2915317"/>
                    <a:pt x="4756881" y="3092863"/>
                    <a:pt x="4609719" y="3278029"/>
                  </a:cubicBezTo>
                  <a:cubicBezTo>
                    <a:pt x="4450080" y="3478911"/>
                    <a:pt x="4203954" y="3668840"/>
                    <a:pt x="3943350" y="3869912"/>
                  </a:cubicBezTo>
                  <a:cubicBezTo>
                    <a:pt x="3894296" y="3907727"/>
                    <a:pt x="3843623" y="3946875"/>
                    <a:pt x="3792760" y="3986594"/>
                  </a:cubicBezTo>
                  <a:cubicBezTo>
                    <a:pt x="3575876" y="4156043"/>
                    <a:pt x="3380328" y="4304634"/>
                    <a:pt x="3182779" y="4406551"/>
                  </a:cubicBezTo>
                  <a:cubicBezTo>
                    <a:pt x="2990374" y="4505802"/>
                    <a:pt x="2810923" y="4551998"/>
                    <a:pt x="2617946" y="4551998"/>
                  </a:cubicBezTo>
                  <a:cubicBezTo>
                    <a:pt x="2277904" y="4551998"/>
                    <a:pt x="1990630" y="4477322"/>
                    <a:pt x="1739837" y="4323588"/>
                  </a:cubicBezTo>
                  <a:cubicBezTo>
                    <a:pt x="1503236" y="4178618"/>
                    <a:pt x="1284827" y="3955542"/>
                    <a:pt x="1071944" y="3641789"/>
                  </a:cubicBezTo>
                  <a:cubicBezTo>
                    <a:pt x="1011746" y="3553111"/>
                    <a:pt x="953357" y="3473006"/>
                    <a:pt x="896874" y="3395567"/>
                  </a:cubicBezTo>
                  <a:cubicBezTo>
                    <a:pt x="671227" y="3086195"/>
                    <a:pt x="571500" y="2938653"/>
                    <a:pt x="571500" y="2684336"/>
                  </a:cubicBezTo>
                  <a:cubicBezTo>
                    <a:pt x="571500" y="2418207"/>
                    <a:pt x="637794" y="2154841"/>
                    <a:pt x="768572" y="1901571"/>
                  </a:cubicBezTo>
                  <a:cubicBezTo>
                    <a:pt x="895922" y="1654969"/>
                    <a:pt x="1086041" y="1419320"/>
                    <a:pt x="1318546" y="1220153"/>
                  </a:cubicBezTo>
                  <a:cubicBezTo>
                    <a:pt x="1551337" y="1020699"/>
                    <a:pt x="1828038" y="856107"/>
                    <a:pt x="2118646" y="744284"/>
                  </a:cubicBezTo>
                  <a:cubicBezTo>
                    <a:pt x="2412397" y="631222"/>
                    <a:pt x="2722912" y="571500"/>
                    <a:pt x="3016472" y="571500"/>
                  </a:cubicBezTo>
                  <a:moveTo>
                    <a:pt x="3016472" y="0"/>
                  </a:moveTo>
                  <a:cubicBezTo>
                    <a:pt x="1518952" y="0"/>
                    <a:pt x="0" y="1201769"/>
                    <a:pt x="0" y="2684336"/>
                  </a:cubicBezTo>
                  <a:cubicBezTo>
                    <a:pt x="0" y="3240310"/>
                    <a:pt x="308324" y="3534156"/>
                    <a:pt x="599027" y="3962591"/>
                  </a:cubicBezTo>
                  <a:cubicBezTo>
                    <a:pt x="1083469" y="4676680"/>
                    <a:pt x="1687544" y="5123498"/>
                    <a:pt x="2617946" y="5123498"/>
                  </a:cubicBezTo>
                  <a:cubicBezTo>
                    <a:pt x="3245358" y="5123498"/>
                    <a:pt x="3686651" y="4794790"/>
                    <a:pt x="4144709" y="4436840"/>
                  </a:cubicBezTo>
                  <a:cubicBezTo>
                    <a:pt x="4773549" y="3945446"/>
                    <a:pt x="5391150" y="3542157"/>
                    <a:pt x="5391150" y="2684336"/>
                  </a:cubicBezTo>
                  <a:cubicBezTo>
                    <a:pt x="5391150" y="1201769"/>
                    <a:pt x="4505230" y="0"/>
                    <a:pt x="3016472" y="0"/>
                  </a:cubicBezTo>
                  <a:lnTo>
                    <a:pt x="3016472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D9EAF00-1329-4886-AF49-52D59ECE4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4685" y="2705797"/>
              <a:ext cx="3271790" cy="3187937"/>
            </a:xfrm>
            <a:custGeom>
              <a:avLst/>
              <a:gdLst>
                <a:gd name="connsiteX0" fmla="*/ 3016472 w 5391150"/>
                <a:gd name="connsiteY0" fmla="*/ 476250 h 5123497"/>
                <a:gd name="connsiteX1" fmla="*/ 3814953 w 5391150"/>
                <a:gd name="connsiteY1" fmla="*/ 642842 h 5123497"/>
                <a:gd name="connsiteX2" fmla="*/ 4397312 w 5391150"/>
                <a:gd name="connsiteY2" fmla="*/ 1092327 h 5123497"/>
                <a:gd name="connsiteX3" fmla="*/ 4914900 w 5391150"/>
                <a:gd name="connsiteY3" fmla="*/ 2684336 h 5123497"/>
                <a:gd name="connsiteX4" fmla="*/ 4684300 w 5391150"/>
                <a:gd name="connsiteY4" fmla="*/ 3337275 h 5123497"/>
                <a:gd name="connsiteX5" fmla="*/ 4001548 w 5391150"/>
                <a:gd name="connsiteY5" fmla="*/ 3945255 h 5123497"/>
                <a:gd name="connsiteX6" fmla="*/ 3851434 w 5391150"/>
                <a:gd name="connsiteY6" fmla="*/ 4061555 h 5123497"/>
                <a:gd name="connsiteX7" fmla="*/ 2617946 w 5391150"/>
                <a:gd name="connsiteY7" fmla="*/ 4647248 h 5123497"/>
                <a:gd name="connsiteX8" fmla="*/ 993077 w 5391150"/>
                <a:gd name="connsiteY8" fmla="*/ 3695224 h 5123497"/>
                <a:gd name="connsiteX9" fmla="*/ 819912 w 5391150"/>
                <a:gd name="connsiteY9" fmla="*/ 3451670 h 5123497"/>
                <a:gd name="connsiteX10" fmla="*/ 476250 w 5391150"/>
                <a:gd name="connsiteY10" fmla="*/ 2684336 h 5123497"/>
                <a:gd name="connsiteX11" fmla="*/ 683895 w 5391150"/>
                <a:gd name="connsiteY11" fmla="*/ 1857947 h 5123497"/>
                <a:gd name="connsiteX12" fmla="*/ 1256538 w 5391150"/>
                <a:gd name="connsiteY12" fmla="*/ 1147858 h 5123497"/>
                <a:gd name="connsiteX13" fmla="*/ 2084451 w 5391150"/>
                <a:gd name="connsiteY13" fmla="*/ 655415 h 5123497"/>
                <a:gd name="connsiteX14" fmla="*/ 3016472 w 5391150"/>
                <a:gd name="connsiteY14" fmla="*/ 476250 h 5123497"/>
                <a:gd name="connsiteX15" fmla="*/ 3016472 w 5391150"/>
                <a:gd name="connsiteY15" fmla="*/ 0 h 5123497"/>
                <a:gd name="connsiteX16" fmla="*/ 0 w 5391150"/>
                <a:gd name="connsiteY16" fmla="*/ 2684336 h 5123497"/>
                <a:gd name="connsiteX17" fmla="*/ 599027 w 5391150"/>
                <a:gd name="connsiteY17" fmla="*/ 3962591 h 5123497"/>
                <a:gd name="connsiteX18" fmla="*/ 2617946 w 5391150"/>
                <a:gd name="connsiteY18" fmla="*/ 5123498 h 5123497"/>
                <a:gd name="connsiteX19" fmla="*/ 4144709 w 5391150"/>
                <a:gd name="connsiteY19" fmla="*/ 4436840 h 5123497"/>
                <a:gd name="connsiteX20" fmla="*/ 5391150 w 5391150"/>
                <a:gd name="connsiteY20" fmla="*/ 2684336 h 5123497"/>
                <a:gd name="connsiteX21" fmla="*/ 3016472 w 5391150"/>
                <a:gd name="connsiteY21" fmla="*/ 0 h 5123497"/>
                <a:gd name="connsiteX22" fmla="*/ 3016472 w 5391150"/>
                <a:gd name="connsiteY22" fmla="*/ 0 h 512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391150" h="5123497">
                  <a:moveTo>
                    <a:pt x="3016472" y="476250"/>
                  </a:moveTo>
                  <a:cubicBezTo>
                    <a:pt x="3308318" y="476250"/>
                    <a:pt x="3576923" y="532352"/>
                    <a:pt x="3814953" y="642842"/>
                  </a:cubicBezTo>
                  <a:cubicBezTo>
                    <a:pt x="4038029" y="746474"/>
                    <a:pt x="4233958" y="897731"/>
                    <a:pt x="4397312" y="1092327"/>
                  </a:cubicBezTo>
                  <a:cubicBezTo>
                    <a:pt x="4731068" y="1490186"/>
                    <a:pt x="4914900" y="2055590"/>
                    <a:pt x="4914900" y="2684336"/>
                  </a:cubicBezTo>
                  <a:cubicBezTo>
                    <a:pt x="4914900" y="2935224"/>
                    <a:pt x="4843749" y="3136583"/>
                    <a:pt x="4684300" y="3337275"/>
                  </a:cubicBezTo>
                  <a:cubicBezTo>
                    <a:pt x="4517517" y="3547205"/>
                    <a:pt x="4266915" y="3740563"/>
                    <a:pt x="4001548" y="3945255"/>
                  </a:cubicBezTo>
                  <a:cubicBezTo>
                    <a:pt x="3952589" y="3982974"/>
                    <a:pt x="3902012" y="4022027"/>
                    <a:pt x="3851434" y="4061555"/>
                  </a:cubicBezTo>
                  <a:cubicBezTo>
                    <a:pt x="3398711" y="4415314"/>
                    <a:pt x="3068288" y="4647248"/>
                    <a:pt x="2617946" y="4647248"/>
                  </a:cubicBezTo>
                  <a:cubicBezTo>
                    <a:pt x="1931765" y="4647248"/>
                    <a:pt x="1445800" y="4362545"/>
                    <a:pt x="993077" y="3695224"/>
                  </a:cubicBezTo>
                  <a:cubicBezTo>
                    <a:pt x="933831" y="3607880"/>
                    <a:pt x="875919" y="3528441"/>
                    <a:pt x="819912" y="3451670"/>
                  </a:cubicBezTo>
                  <a:cubicBezTo>
                    <a:pt x="587788" y="3133439"/>
                    <a:pt x="476250" y="2967895"/>
                    <a:pt x="476250" y="2684336"/>
                  </a:cubicBezTo>
                  <a:cubicBezTo>
                    <a:pt x="476250" y="2402872"/>
                    <a:pt x="546164" y="2124837"/>
                    <a:pt x="683895" y="1857947"/>
                  </a:cubicBezTo>
                  <a:cubicBezTo>
                    <a:pt x="818674" y="1596866"/>
                    <a:pt x="1011365" y="1357884"/>
                    <a:pt x="1256538" y="1147858"/>
                  </a:cubicBezTo>
                  <a:cubicBezTo>
                    <a:pt x="1497521" y="941356"/>
                    <a:pt x="1783747" y="771049"/>
                    <a:pt x="2084451" y="655415"/>
                  </a:cubicBezTo>
                  <a:cubicBezTo>
                    <a:pt x="2393347" y="536448"/>
                    <a:pt x="2707005" y="476250"/>
                    <a:pt x="3016472" y="476250"/>
                  </a:cubicBezTo>
                  <a:moveTo>
                    <a:pt x="3016472" y="0"/>
                  </a:moveTo>
                  <a:cubicBezTo>
                    <a:pt x="1518952" y="0"/>
                    <a:pt x="0" y="1201769"/>
                    <a:pt x="0" y="2684336"/>
                  </a:cubicBezTo>
                  <a:cubicBezTo>
                    <a:pt x="0" y="3240310"/>
                    <a:pt x="308324" y="3534156"/>
                    <a:pt x="599027" y="3962591"/>
                  </a:cubicBezTo>
                  <a:cubicBezTo>
                    <a:pt x="1083469" y="4676680"/>
                    <a:pt x="1687544" y="5123498"/>
                    <a:pt x="2617946" y="5123498"/>
                  </a:cubicBezTo>
                  <a:cubicBezTo>
                    <a:pt x="3245358" y="5123498"/>
                    <a:pt x="3686651" y="4794790"/>
                    <a:pt x="4144709" y="4436840"/>
                  </a:cubicBezTo>
                  <a:cubicBezTo>
                    <a:pt x="4773549" y="3945446"/>
                    <a:pt x="5391150" y="3542157"/>
                    <a:pt x="5391150" y="2684336"/>
                  </a:cubicBezTo>
                  <a:cubicBezTo>
                    <a:pt x="5391150" y="1201769"/>
                    <a:pt x="4505230" y="0"/>
                    <a:pt x="3016472" y="0"/>
                  </a:cubicBezTo>
                  <a:lnTo>
                    <a:pt x="3016472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86049FB-0264-4F59-9D62-643690143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42295" y="2683818"/>
              <a:ext cx="3271790" cy="3231975"/>
            </a:xfrm>
            <a:custGeom>
              <a:avLst/>
              <a:gdLst>
                <a:gd name="connsiteX0" fmla="*/ 0 w 5419747"/>
                <a:gd name="connsiteY0" fmla="*/ 2700514 h 5194273"/>
                <a:gd name="connsiteX1" fmla="*/ 52864 w 5419747"/>
                <a:gd name="connsiteY1" fmla="*/ 2193498 h 5194273"/>
                <a:gd name="connsiteX2" fmla="*/ 211741 w 5419747"/>
                <a:gd name="connsiteY2" fmla="*/ 1707723 h 5194273"/>
                <a:gd name="connsiteX3" fmla="*/ 807434 w 5419747"/>
                <a:gd name="connsiteY3" fmla="*/ 882763 h 5194273"/>
                <a:gd name="connsiteX4" fmla="*/ 1202436 w 5419747"/>
                <a:gd name="connsiteY4" fmla="*/ 559580 h 5194273"/>
                <a:gd name="connsiteX5" fmla="*/ 1643920 w 5419747"/>
                <a:gd name="connsiteY5" fmla="*/ 302976 h 5194273"/>
                <a:gd name="connsiteX6" fmla="*/ 2623947 w 5419747"/>
                <a:gd name="connsiteY6" fmla="*/ 19989 h 5194273"/>
                <a:gd name="connsiteX7" fmla="*/ 3136868 w 5419747"/>
                <a:gd name="connsiteY7" fmla="*/ 5034 h 5194273"/>
                <a:gd name="connsiteX8" fmla="*/ 3645408 w 5419747"/>
                <a:gd name="connsiteY8" fmla="*/ 83997 h 5194273"/>
                <a:gd name="connsiteX9" fmla="*/ 4129278 w 5419747"/>
                <a:gd name="connsiteY9" fmla="*/ 267258 h 5194273"/>
                <a:gd name="connsiteX10" fmla="*/ 4557998 w 5419747"/>
                <a:gd name="connsiteY10" fmla="*/ 558627 h 5194273"/>
                <a:gd name="connsiteX11" fmla="*/ 4900803 w 5419747"/>
                <a:gd name="connsiteY11" fmla="*/ 944676 h 5194273"/>
                <a:gd name="connsiteX12" fmla="*/ 4937760 w 5419747"/>
                <a:gd name="connsiteY12" fmla="*/ 997444 h 5194273"/>
                <a:gd name="connsiteX13" fmla="*/ 4973193 w 5419747"/>
                <a:gd name="connsiteY13" fmla="*/ 1051165 h 5194273"/>
                <a:gd name="connsiteX14" fmla="*/ 5007578 w 5419747"/>
                <a:gd name="connsiteY14" fmla="*/ 1105458 h 5194273"/>
                <a:gd name="connsiteX15" fmla="*/ 5040726 w 5419747"/>
                <a:gd name="connsiteY15" fmla="*/ 1160512 h 5194273"/>
                <a:gd name="connsiteX16" fmla="*/ 5161788 w 5419747"/>
                <a:gd name="connsiteY16" fmla="*/ 1387017 h 5194273"/>
                <a:gd name="connsiteX17" fmla="*/ 5327523 w 5419747"/>
                <a:gd name="connsiteY17" fmla="*/ 1870887 h 5194273"/>
                <a:gd name="connsiteX18" fmla="*/ 5366385 w 5419747"/>
                <a:gd name="connsiteY18" fmla="*/ 2122632 h 5194273"/>
                <a:gd name="connsiteX19" fmla="*/ 5391626 w 5419747"/>
                <a:gd name="connsiteY19" fmla="*/ 2374569 h 5194273"/>
                <a:gd name="connsiteX20" fmla="*/ 5411724 w 5419747"/>
                <a:gd name="connsiteY20" fmla="*/ 2626505 h 5194273"/>
                <a:gd name="connsiteX21" fmla="*/ 5415820 w 5419747"/>
                <a:gd name="connsiteY21" fmla="*/ 2689656 h 5194273"/>
                <a:gd name="connsiteX22" fmla="*/ 5417630 w 5419747"/>
                <a:gd name="connsiteY22" fmla="*/ 2722136 h 5194273"/>
                <a:gd name="connsiteX23" fmla="*/ 5418963 w 5419747"/>
                <a:gd name="connsiteY23" fmla="*/ 2755188 h 5194273"/>
                <a:gd name="connsiteX24" fmla="*/ 5417153 w 5419747"/>
                <a:gd name="connsiteY24" fmla="*/ 2888347 h 5194273"/>
                <a:gd name="connsiteX25" fmla="*/ 5281517 w 5419747"/>
                <a:gd name="connsiteY25" fmla="*/ 3411365 h 5194273"/>
                <a:gd name="connsiteX26" fmla="*/ 4980052 w 5419747"/>
                <a:gd name="connsiteY26" fmla="*/ 3855516 h 5194273"/>
                <a:gd name="connsiteX27" fmla="*/ 4796314 w 5419747"/>
                <a:gd name="connsiteY27" fmla="*/ 4040682 h 5194273"/>
                <a:gd name="connsiteX28" fmla="*/ 4604766 w 5419747"/>
                <a:gd name="connsiteY28" fmla="*/ 4208989 h 5194273"/>
                <a:gd name="connsiteX29" fmla="*/ 4215670 w 5419747"/>
                <a:gd name="connsiteY29" fmla="*/ 4512265 h 5194273"/>
                <a:gd name="connsiteX30" fmla="*/ 4117753 w 5419747"/>
                <a:gd name="connsiteY30" fmla="*/ 4586274 h 5194273"/>
                <a:gd name="connsiteX31" fmla="*/ 4017169 w 5419747"/>
                <a:gd name="connsiteY31" fmla="*/ 4660759 h 5194273"/>
                <a:gd name="connsiteX32" fmla="*/ 3914108 w 5419747"/>
                <a:gd name="connsiteY32" fmla="*/ 4734292 h 5194273"/>
                <a:gd name="connsiteX33" fmla="*/ 3807809 w 5419747"/>
                <a:gd name="connsiteY33" fmla="*/ 4805730 h 5194273"/>
                <a:gd name="connsiteX34" fmla="*/ 3584639 w 5419747"/>
                <a:gd name="connsiteY34" fmla="*/ 4939842 h 5194273"/>
                <a:gd name="connsiteX35" fmla="*/ 3344609 w 5419747"/>
                <a:gd name="connsiteY35" fmla="*/ 5053856 h 5194273"/>
                <a:gd name="connsiteX36" fmla="*/ 2822258 w 5419747"/>
                <a:gd name="connsiteY36" fmla="*/ 5185015 h 5194273"/>
                <a:gd name="connsiteX37" fmla="*/ 2687765 w 5419747"/>
                <a:gd name="connsiteY37" fmla="*/ 5193493 h 5194273"/>
                <a:gd name="connsiteX38" fmla="*/ 2654141 w 5419747"/>
                <a:gd name="connsiteY38" fmla="*/ 5194254 h 5194273"/>
                <a:gd name="connsiteX39" fmla="*/ 2620613 w 5419747"/>
                <a:gd name="connsiteY39" fmla="*/ 5194064 h 5194273"/>
                <a:gd name="connsiteX40" fmla="*/ 2587181 w 5419747"/>
                <a:gd name="connsiteY40" fmla="*/ 5193683 h 5194273"/>
                <a:gd name="connsiteX41" fmla="*/ 2554700 w 5419747"/>
                <a:gd name="connsiteY41" fmla="*/ 5192445 h 5194273"/>
                <a:gd name="connsiteX42" fmla="*/ 2295239 w 5419747"/>
                <a:gd name="connsiteY42" fmla="*/ 5171776 h 5194273"/>
                <a:gd name="connsiteX43" fmla="*/ 2037398 w 5419747"/>
                <a:gd name="connsiteY43" fmla="*/ 5126246 h 5194273"/>
                <a:gd name="connsiteX44" fmla="*/ 1784128 w 5419747"/>
                <a:gd name="connsiteY44" fmla="*/ 5054904 h 5194273"/>
                <a:gd name="connsiteX45" fmla="*/ 1299305 w 5419747"/>
                <a:gd name="connsiteY45" fmla="*/ 4840401 h 5194273"/>
                <a:gd name="connsiteX46" fmla="*/ 890683 w 5419747"/>
                <a:gd name="connsiteY46" fmla="*/ 4506454 h 5194273"/>
                <a:gd name="connsiteX47" fmla="*/ 725043 w 5419747"/>
                <a:gd name="connsiteY47" fmla="*/ 4305477 h 5194273"/>
                <a:gd name="connsiteX48" fmla="*/ 580358 w 5419747"/>
                <a:gd name="connsiteY48" fmla="*/ 4092688 h 5194273"/>
                <a:gd name="connsiteX49" fmla="*/ 546545 w 5419747"/>
                <a:gd name="connsiteY49" fmla="*/ 4038491 h 5194273"/>
                <a:gd name="connsiteX50" fmla="*/ 514255 w 5419747"/>
                <a:gd name="connsiteY50" fmla="*/ 3985913 h 5194273"/>
                <a:gd name="connsiteX51" fmla="*/ 450533 w 5419747"/>
                <a:gd name="connsiteY51" fmla="*/ 3883995 h 5194273"/>
                <a:gd name="connsiteX52" fmla="*/ 318516 w 5419747"/>
                <a:gd name="connsiteY52" fmla="*/ 3675779 h 5194273"/>
                <a:gd name="connsiteX53" fmla="*/ 189643 w 5419747"/>
                <a:gd name="connsiteY53" fmla="*/ 3455656 h 5194273"/>
                <a:gd name="connsiteX54" fmla="*/ 131540 w 5419747"/>
                <a:gd name="connsiteY54" fmla="*/ 3338975 h 5194273"/>
                <a:gd name="connsiteX55" fmla="*/ 82201 w 5419747"/>
                <a:gd name="connsiteY55" fmla="*/ 3216864 h 5194273"/>
                <a:gd name="connsiteX56" fmla="*/ 44387 w 5419747"/>
                <a:gd name="connsiteY56" fmla="*/ 3090182 h 5194273"/>
                <a:gd name="connsiteX57" fmla="*/ 30289 w 5419747"/>
                <a:gd name="connsiteY57" fmla="*/ 3025602 h 5194273"/>
                <a:gd name="connsiteX58" fmla="*/ 24098 w 5419747"/>
                <a:gd name="connsiteY58" fmla="*/ 2993217 h 5194273"/>
                <a:gd name="connsiteX59" fmla="*/ 18955 w 5419747"/>
                <a:gd name="connsiteY59" fmla="*/ 2960737 h 5194273"/>
                <a:gd name="connsiteX60" fmla="*/ 0 w 5419747"/>
                <a:gd name="connsiteY60" fmla="*/ 2700514 h 5194273"/>
                <a:gd name="connsiteX61" fmla="*/ 155162 w 5419747"/>
                <a:gd name="connsiteY61" fmla="*/ 2700514 h 5194273"/>
                <a:gd name="connsiteX62" fmla="*/ 181642 w 5419747"/>
                <a:gd name="connsiteY62" fmla="*/ 2929305 h 5194273"/>
                <a:gd name="connsiteX63" fmla="*/ 259842 w 5419747"/>
                <a:gd name="connsiteY63" fmla="*/ 3143331 h 5194273"/>
                <a:gd name="connsiteX64" fmla="*/ 314420 w 5419747"/>
                <a:gd name="connsiteY64" fmla="*/ 3244106 h 5194273"/>
                <a:gd name="connsiteX65" fmla="*/ 377095 w 5419747"/>
                <a:gd name="connsiteY65" fmla="*/ 3341642 h 5194273"/>
                <a:gd name="connsiteX66" fmla="*/ 521875 w 5419747"/>
                <a:gd name="connsiteY66" fmla="*/ 3530142 h 5194273"/>
                <a:gd name="connsiteX67" fmla="*/ 678561 w 5419747"/>
                <a:gd name="connsiteY67" fmla="*/ 3720070 h 5194273"/>
                <a:gd name="connsiteX68" fmla="*/ 756476 w 5419747"/>
                <a:gd name="connsiteY68" fmla="*/ 3819225 h 5194273"/>
                <a:gd name="connsiteX69" fmla="*/ 793909 w 5419747"/>
                <a:gd name="connsiteY69" fmla="*/ 3867898 h 5194273"/>
                <a:gd name="connsiteX70" fmla="*/ 830580 w 5419747"/>
                <a:gd name="connsiteY70" fmla="*/ 3914475 h 5194273"/>
                <a:gd name="connsiteX71" fmla="*/ 1145667 w 5419747"/>
                <a:gd name="connsiteY71" fmla="*/ 4258709 h 5194273"/>
                <a:gd name="connsiteX72" fmla="*/ 1313212 w 5419747"/>
                <a:gd name="connsiteY72" fmla="*/ 4413585 h 5194273"/>
                <a:gd name="connsiteX73" fmla="*/ 1488662 w 5419747"/>
                <a:gd name="connsiteY73" fmla="*/ 4556365 h 5194273"/>
                <a:gd name="connsiteX74" fmla="*/ 1880616 w 5419747"/>
                <a:gd name="connsiteY74" fmla="*/ 4782203 h 5194273"/>
                <a:gd name="connsiteX75" fmla="*/ 2099882 w 5419747"/>
                <a:gd name="connsiteY75" fmla="*/ 4846020 h 5194273"/>
                <a:gd name="connsiteX76" fmla="*/ 2156079 w 5419747"/>
                <a:gd name="connsiteY76" fmla="*/ 4857260 h 5194273"/>
                <a:gd name="connsiteX77" fmla="*/ 2212753 w 5419747"/>
                <a:gd name="connsiteY77" fmla="*/ 4866690 h 5194273"/>
                <a:gd name="connsiteX78" fmla="*/ 2327148 w 5419747"/>
                <a:gd name="connsiteY78" fmla="*/ 4880215 h 5194273"/>
                <a:gd name="connsiteX79" fmla="*/ 2384679 w 5419747"/>
                <a:gd name="connsiteY79" fmla="*/ 4884597 h 5194273"/>
                <a:gd name="connsiteX80" fmla="*/ 2442401 w 5419747"/>
                <a:gd name="connsiteY80" fmla="*/ 4887645 h 5194273"/>
                <a:gd name="connsiteX81" fmla="*/ 2500313 w 5419747"/>
                <a:gd name="connsiteY81" fmla="*/ 4888978 h 5194273"/>
                <a:gd name="connsiteX82" fmla="*/ 2558320 w 5419747"/>
                <a:gd name="connsiteY82" fmla="*/ 4888693 h 5194273"/>
                <a:gd name="connsiteX83" fmla="*/ 2587371 w 5419747"/>
                <a:gd name="connsiteY83" fmla="*/ 4888407 h 5194273"/>
                <a:gd name="connsiteX84" fmla="*/ 2615374 w 5419747"/>
                <a:gd name="connsiteY84" fmla="*/ 4887168 h 5194273"/>
                <a:gd name="connsiteX85" fmla="*/ 2643283 w 5419747"/>
                <a:gd name="connsiteY85" fmla="*/ 4885740 h 5194273"/>
                <a:gd name="connsiteX86" fmla="*/ 2671096 w 5419747"/>
                <a:gd name="connsiteY86" fmla="*/ 4883454 h 5194273"/>
                <a:gd name="connsiteX87" fmla="*/ 2781395 w 5419747"/>
                <a:gd name="connsiteY87" fmla="*/ 4869833 h 5194273"/>
                <a:gd name="connsiteX88" fmla="*/ 3201543 w 5419747"/>
                <a:gd name="connsiteY88" fmla="*/ 4731911 h 5194273"/>
                <a:gd name="connsiteX89" fmla="*/ 3589687 w 5419747"/>
                <a:gd name="connsiteY89" fmla="*/ 4490071 h 5194273"/>
                <a:gd name="connsiteX90" fmla="*/ 3683794 w 5419747"/>
                <a:gd name="connsiteY90" fmla="*/ 4419015 h 5194273"/>
                <a:gd name="connsiteX91" fmla="*/ 3777901 w 5419747"/>
                <a:gd name="connsiteY91" fmla="*/ 4345577 h 5194273"/>
                <a:gd name="connsiteX92" fmla="*/ 3968496 w 5419747"/>
                <a:gd name="connsiteY92" fmla="*/ 4193177 h 5194273"/>
                <a:gd name="connsiteX93" fmla="*/ 4360259 w 5419747"/>
                <a:gd name="connsiteY93" fmla="*/ 3898188 h 5194273"/>
                <a:gd name="connsiteX94" fmla="*/ 4725257 w 5419747"/>
                <a:gd name="connsiteY94" fmla="*/ 3604818 h 5194273"/>
                <a:gd name="connsiteX95" fmla="*/ 5017103 w 5419747"/>
                <a:gd name="connsiteY95" fmla="*/ 3268585 h 5194273"/>
                <a:gd name="connsiteX96" fmla="*/ 5116544 w 5419747"/>
                <a:gd name="connsiteY96" fmla="*/ 3073132 h 5194273"/>
                <a:gd name="connsiteX97" fmla="*/ 5177124 w 5419747"/>
                <a:gd name="connsiteY97" fmla="*/ 2859582 h 5194273"/>
                <a:gd name="connsiteX98" fmla="*/ 5193887 w 5419747"/>
                <a:gd name="connsiteY98" fmla="*/ 2747568 h 5194273"/>
                <a:gd name="connsiteX99" fmla="*/ 5196650 w 5419747"/>
                <a:gd name="connsiteY99" fmla="*/ 2719183 h 5194273"/>
                <a:gd name="connsiteX100" fmla="*/ 5198745 w 5419747"/>
                <a:gd name="connsiteY100" fmla="*/ 2690227 h 5194273"/>
                <a:gd name="connsiteX101" fmla="*/ 5201793 w 5419747"/>
                <a:gd name="connsiteY101" fmla="*/ 2630410 h 5194273"/>
                <a:gd name="connsiteX102" fmla="*/ 5196555 w 5419747"/>
                <a:gd name="connsiteY102" fmla="*/ 2391238 h 5194273"/>
                <a:gd name="connsiteX103" fmla="*/ 5162931 w 5419747"/>
                <a:gd name="connsiteY103" fmla="*/ 2155017 h 5194273"/>
                <a:gd name="connsiteX104" fmla="*/ 5105876 w 5419747"/>
                <a:gd name="connsiteY104" fmla="*/ 1924512 h 5194273"/>
                <a:gd name="connsiteX105" fmla="*/ 4958525 w 5419747"/>
                <a:gd name="connsiteY105" fmla="*/ 1477314 h 5194273"/>
                <a:gd name="connsiteX106" fmla="*/ 4858131 w 5419747"/>
                <a:gd name="connsiteY106" fmla="*/ 1265001 h 5194273"/>
                <a:gd name="connsiteX107" fmla="*/ 4828890 w 5419747"/>
                <a:gd name="connsiteY107" fmla="*/ 1214138 h 5194273"/>
                <a:gd name="connsiteX108" fmla="*/ 4798124 w 5419747"/>
                <a:gd name="connsiteY108" fmla="*/ 1164227 h 5194273"/>
                <a:gd name="connsiteX109" fmla="*/ 4765548 w 5419747"/>
                <a:gd name="connsiteY109" fmla="*/ 1115459 h 5194273"/>
                <a:gd name="connsiteX110" fmla="*/ 4731544 w 5419747"/>
                <a:gd name="connsiteY110" fmla="*/ 1067739 h 5194273"/>
                <a:gd name="connsiteX111" fmla="*/ 4409599 w 5419747"/>
                <a:gd name="connsiteY111" fmla="*/ 731792 h 5194273"/>
                <a:gd name="connsiteX112" fmla="*/ 4022027 w 5419747"/>
                <a:gd name="connsiteY112" fmla="*/ 478617 h 5194273"/>
                <a:gd name="connsiteX113" fmla="*/ 3585877 w 5419747"/>
                <a:gd name="connsiteY113" fmla="*/ 319645 h 5194273"/>
                <a:gd name="connsiteX114" fmla="*/ 3123057 w 5419747"/>
                <a:gd name="connsiteY114" fmla="*/ 253732 h 5194273"/>
                <a:gd name="connsiteX115" fmla="*/ 2654046 w 5419747"/>
                <a:gd name="connsiteY115" fmla="*/ 270496 h 5194273"/>
                <a:gd name="connsiteX116" fmla="*/ 2193703 w 5419747"/>
                <a:gd name="connsiteY116" fmla="*/ 367270 h 5194273"/>
                <a:gd name="connsiteX117" fmla="*/ 1753362 w 5419747"/>
                <a:gd name="connsiteY117" fmla="*/ 535672 h 5194273"/>
                <a:gd name="connsiteX118" fmla="*/ 966502 w 5419747"/>
                <a:gd name="connsiteY118" fmla="*/ 1053070 h 5194273"/>
                <a:gd name="connsiteX119" fmla="*/ 644843 w 5419747"/>
                <a:gd name="connsiteY119" fmla="*/ 1398351 h 5194273"/>
                <a:gd name="connsiteX120" fmla="*/ 390525 w 5419747"/>
                <a:gd name="connsiteY120" fmla="*/ 1794877 h 5194273"/>
                <a:gd name="connsiteX121" fmla="*/ 217932 w 5419747"/>
                <a:gd name="connsiteY121" fmla="*/ 2233218 h 5194273"/>
                <a:gd name="connsiteX122" fmla="*/ 155162 w 5419747"/>
                <a:gd name="connsiteY122" fmla="*/ 2700514 h 519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5419747" h="5194273">
                  <a:moveTo>
                    <a:pt x="0" y="2700514"/>
                  </a:moveTo>
                  <a:cubicBezTo>
                    <a:pt x="476" y="2530493"/>
                    <a:pt x="18193" y="2360472"/>
                    <a:pt x="52864" y="2193498"/>
                  </a:cubicBezTo>
                  <a:cubicBezTo>
                    <a:pt x="87440" y="2026620"/>
                    <a:pt x="140399" y="1862981"/>
                    <a:pt x="211741" y="1707723"/>
                  </a:cubicBezTo>
                  <a:cubicBezTo>
                    <a:pt x="355092" y="1397208"/>
                    <a:pt x="562832" y="1119364"/>
                    <a:pt x="807434" y="882763"/>
                  </a:cubicBezTo>
                  <a:cubicBezTo>
                    <a:pt x="930021" y="764463"/>
                    <a:pt x="1062514" y="656544"/>
                    <a:pt x="1202436" y="559580"/>
                  </a:cubicBezTo>
                  <a:cubicBezTo>
                    <a:pt x="1342549" y="462711"/>
                    <a:pt x="1489996" y="376414"/>
                    <a:pt x="1643920" y="302976"/>
                  </a:cubicBezTo>
                  <a:cubicBezTo>
                    <a:pt x="1952149" y="157149"/>
                    <a:pt x="2284000" y="60756"/>
                    <a:pt x="2623947" y="19989"/>
                  </a:cubicBezTo>
                  <a:cubicBezTo>
                    <a:pt x="2793873" y="-109"/>
                    <a:pt x="2966276" y="-4967"/>
                    <a:pt x="3136868" y="5034"/>
                  </a:cubicBezTo>
                  <a:cubicBezTo>
                    <a:pt x="3307747" y="15417"/>
                    <a:pt x="3478530" y="40848"/>
                    <a:pt x="3645408" y="83997"/>
                  </a:cubicBezTo>
                  <a:cubicBezTo>
                    <a:pt x="3812286" y="127050"/>
                    <a:pt x="3975259" y="188010"/>
                    <a:pt x="4129278" y="267258"/>
                  </a:cubicBezTo>
                  <a:cubicBezTo>
                    <a:pt x="4283107" y="346506"/>
                    <a:pt x="4428744" y="443375"/>
                    <a:pt x="4557998" y="558627"/>
                  </a:cubicBezTo>
                  <a:cubicBezTo>
                    <a:pt x="4687348" y="673785"/>
                    <a:pt x="4801076" y="804944"/>
                    <a:pt x="4900803" y="944676"/>
                  </a:cubicBezTo>
                  <a:lnTo>
                    <a:pt x="4937760" y="997444"/>
                  </a:lnTo>
                  <a:lnTo>
                    <a:pt x="4973193" y="1051165"/>
                  </a:lnTo>
                  <a:cubicBezTo>
                    <a:pt x="4984623" y="1069263"/>
                    <a:pt x="4996339" y="1087265"/>
                    <a:pt x="5007578" y="1105458"/>
                  </a:cubicBezTo>
                  <a:lnTo>
                    <a:pt x="5040726" y="1160512"/>
                  </a:lnTo>
                  <a:cubicBezTo>
                    <a:pt x="5084064" y="1234426"/>
                    <a:pt x="5124926" y="1309769"/>
                    <a:pt x="5161788" y="1387017"/>
                  </a:cubicBezTo>
                  <a:cubicBezTo>
                    <a:pt x="5235702" y="1541512"/>
                    <a:pt x="5292661" y="1704104"/>
                    <a:pt x="5327523" y="1870887"/>
                  </a:cubicBezTo>
                  <a:cubicBezTo>
                    <a:pt x="5344859" y="1954326"/>
                    <a:pt x="5356955" y="2038431"/>
                    <a:pt x="5366385" y="2122632"/>
                  </a:cubicBezTo>
                  <a:cubicBezTo>
                    <a:pt x="5376005" y="2206738"/>
                    <a:pt x="5383720" y="2290749"/>
                    <a:pt x="5391626" y="2374569"/>
                  </a:cubicBezTo>
                  <a:cubicBezTo>
                    <a:pt x="5399152" y="2458484"/>
                    <a:pt x="5405819" y="2542399"/>
                    <a:pt x="5411724" y="2626505"/>
                  </a:cubicBezTo>
                  <a:lnTo>
                    <a:pt x="5415820" y="2689656"/>
                  </a:lnTo>
                  <a:cubicBezTo>
                    <a:pt x="5416582" y="2700038"/>
                    <a:pt x="5417058" y="2711182"/>
                    <a:pt x="5417630" y="2722136"/>
                  </a:cubicBezTo>
                  <a:cubicBezTo>
                    <a:pt x="5418202" y="2733090"/>
                    <a:pt x="5418773" y="2744139"/>
                    <a:pt x="5418963" y="2755188"/>
                  </a:cubicBezTo>
                  <a:cubicBezTo>
                    <a:pt x="5420392" y="2799289"/>
                    <a:pt x="5419916" y="2843770"/>
                    <a:pt x="5417153" y="2888347"/>
                  </a:cubicBezTo>
                  <a:cubicBezTo>
                    <a:pt x="5406867" y="3066750"/>
                    <a:pt x="5358956" y="3246487"/>
                    <a:pt x="5281517" y="3411365"/>
                  </a:cubicBezTo>
                  <a:cubicBezTo>
                    <a:pt x="5204270" y="3576719"/>
                    <a:pt x="5097780" y="3725118"/>
                    <a:pt x="4980052" y="3855516"/>
                  </a:cubicBezTo>
                  <a:cubicBezTo>
                    <a:pt x="4921186" y="3920952"/>
                    <a:pt x="4859369" y="3982293"/>
                    <a:pt x="4796314" y="4040682"/>
                  </a:cubicBezTo>
                  <a:cubicBezTo>
                    <a:pt x="4733258" y="4099070"/>
                    <a:pt x="4669346" y="4155267"/>
                    <a:pt x="4604766" y="4208989"/>
                  </a:cubicBezTo>
                  <a:cubicBezTo>
                    <a:pt x="4475893" y="4316907"/>
                    <a:pt x="4344162" y="4415300"/>
                    <a:pt x="4215670" y="4512265"/>
                  </a:cubicBezTo>
                  <a:lnTo>
                    <a:pt x="4117753" y="4586274"/>
                  </a:lnTo>
                  <a:cubicBezTo>
                    <a:pt x="4084606" y="4611134"/>
                    <a:pt x="4051173" y="4636185"/>
                    <a:pt x="4017169" y="4660759"/>
                  </a:cubicBezTo>
                  <a:cubicBezTo>
                    <a:pt x="3983260" y="4685429"/>
                    <a:pt x="3948970" y="4710003"/>
                    <a:pt x="3914108" y="4734292"/>
                  </a:cubicBezTo>
                  <a:cubicBezTo>
                    <a:pt x="3879152" y="4758390"/>
                    <a:pt x="3843909" y="4782298"/>
                    <a:pt x="3807809" y="4805730"/>
                  </a:cubicBezTo>
                  <a:cubicBezTo>
                    <a:pt x="3735991" y="4852688"/>
                    <a:pt x="3661886" y="4898218"/>
                    <a:pt x="3584639" y="4939842"/>
                  </a:cubicBezTo>
                  <a:cubicBezTo>
                    <a:pt x="3507486" y="4981656"/>
                    <a:pt x="3427666" y="5020518"/>
                    <a:pt x="3344609" y="5053856"/>
                  </a:cubicBezTo>
                  <a:cubicBezTo>
                    <a:pt x="3179255" y="5121484"/>
                    <a:pt x="3001613" y="5167108"/>
                    <a:pt x="2822258" y="5185015"/>
                  </a:cubicBezTo>
                  <a:cubicBezTo>
                    <a:pt x="2777395" y="5189302"/>
                    <a:pt x="2732532" y="5192540"/>
                    <a:pt x="2687765" y="5193493"/>
                  </a:cubicBezTo>
                  <a:lnTo>
                    <a:pt x="2654141" y="5194254"/>
                  </a:lnTo>
                  <a:cubicBezTo>
                    <a:pt x="2642997" y="5194350"/>
                    <a:pt x="2631758" y="5194064"/>
                    <a:pt x="2620613" y="5194064"/>
                  </a:cubicBezTo>
                  <a:lnTo>
                    <a:pt x="2587181" y="5193683"/>
                  </a:lnTo>
                  <a:lnTo>
                    <a:pt x="2554700" y="5192445"/>
                  </a:lnTo>
                  <a:cubicBezTo>
                    <a:pt x="2468213" y="5189683"/>
                    <a:pt x="2381536" y="5182824"/>
                    <a:pt x="2295239" y="5171776"/>
                  </a:cubicBezTo>
                  <a:cubicBezTo>
                    <a:pt x="2208848" y="5161298"/>
                    <a:pt x="2122646" y="5146249"/>
                    <a:pt x="2037398" y="5126246"/>
                  </a:cubicBezTo>
                  <a:cubicBezTo>
                    <a:pt x="1952244" y="5106053"/>
                    <a:pt x="1867757" y="5082146"/>
                    <a:pt x="1784128" y="5054904"/>
                  </a:cubicBezTo>
                  <a:cubicBezTo>
                    <a:pt x="1617155" y="4999945"/>
                    <a:pt x="1452086" y="4931555"/>
                    <a:pt x="1299305" y="4840401"/>
                  </a:cubicBezTo>
                  <a:cubicBezTo>
                    <a:pt x="1146429" y="4749437"/>
                    <a:pt x="1009936" y="4634089"/>
                    <a:pt x="890683" y="4506454"/>
                  </a:cubicBezTo>
                  <a:cubicBezTo>
                    <a:pt x="830771" y="4442732"/>
                    <a:pt x="776288" y="4374914"/>
                    <a:pt x="725043" y="4305477"/>
                  </a:cubicBezTo>
                  <a:cubicBezTo>
                    <a:pt x="674084" y="4235754"/>
                    <a:pt x="625602" y="4164983"/>
                    <a:pt x="580358" y="4092688"/>
                  </a:cubicBezTo>
                  <a:cubicBezTo>
                    <a:pt x="568738" y="4074781"/>
                    <a:pt x="557784" y="4056589"/>
                    <a:pt x="546545" y="4038491"/>
                  </a:cubicBezTo>
                  <a:lnTo>
                    <a:pt x="514255" y="3985913"/>
                  </a:lnTo>
                  <a:cubicBezTo>
                    <a:pt x="493586" y="3951909"/>
                    <a:pt x="472154" y="3918190"/>
                    <a:pt x="450533" y="3883995"/>
                  </a:cubicBezTo>
                  <a:lnTo>
                    <a:pt x="318516" y="3675779"/>
                  </a:lnTo>
                  <a:cubicBezTo>
                    <a:pt x="274225" y="3604818"/>
                    <a:pt x="230505" y="3531761"/>
                    <a:pt x="189643" y="3455656"/>
                  </a:cubicBezTo>
                  <a:cubicBezTo>
                    <a:pt x="169259" y="3417556"/>
                    <a:pt x="149543" y="3378789"/>
                    <a:pt x="131540" y="3338975"/>
                  </a:cubicBezTo>
                  <a:cubicBezTo>
                    <a:pt x="113633" y="3299065"/>
                    <a:pt x="96965" y="3258393"/>
                    <a:pt x="82201" y="3216864"/>
                  </a:cubicBezTo>
                  <a:cubicBezTo>
                    <a:pt x="67723" y="3175240"/>
                    <a:pt x="54864" y="3133044"/>
                    <a:pt x="44387" y="3090182"/>
                  </a:cubicBezTo>
                  <a:cubicBezTo>
                    <a:pt x="39434" y="3068751"/>
                    <a:pt x="34385" y="3047224"/>
                    <a:pt x="30289" y="3025602"/>
                  </a:cubicBezTo>
                  <a:lnTo>
                    <a:pt x="24098" y="2993217"/>
                  </a:lnTo>
                  <a:lnTo>
                    <a:pt x="18955" y="2960737"/>
                  </a:lnTo>
                  <a:cubicBezTo>
                    <a:pt x="5620" y="2874060"/>
                    <a:pt x="0" y="2786906"/>
                    <a:pt x="0" y="2700514"/>
                  </a:cubicBezTo>
                  <a:close/>
                  <a:moveTo>
                    <a:pt x="155162" y="2700514"/>
                  </a:moveTo>
                  <a:cubicBezTo>
                    <a:pt x="156019" y="2778048"/>
                    <a:pt x="163640" y="2855010"/>
                    <a:pt x="181642" y="2929305"/>
                  </a:cubicBezTo>
                  <a:cubicBezTo>
                    <a:pt x="199358" y="3003695"/>
                    <a:pt x="226886" y="3074847"/>
                    <a:pt x="259842" y="3143331"/>
                  </a:cubicBezTo>
                  <a:cubicBezTo>
                    <a:pt x="276511" y="3177526"/>
                    <a:pt x="294989" y="3211054"/>
                    <a:pt x="314420" y="3244106"/>
                  </a:cubicBezTo>
                  <a:cubicBezTo>
                    <a:pt x="334137" y="3277063"/>
                    <a:pt x="355187" y="3309543"/>
                    <a:pt x="377095" y="3341642"/>
                  </a:cubicBezTo>
                  <a:cubicBezTo>
                    <a:pt x="421481" y="3405650"/>
                    <a:pt x="470821" y="3467753"/>
                    <a:pt x="521875" y="3530142"/>
                  </a:cubicBezTo>
                  <a:cubicBezTo>
                    <a:pt x="572929" y="3592626"/>
                    <a:pt x="626269" y="3655110"/>
                    <a:pt x="678561" y="3720070"/>
                  </a:cubicBezTo>
                  <a:cubicBezTo>
                    <a:pt x="704755" y="3752455"/>
                    <a:pt x="730663" y="3785602"/>
                    <a:pt x="756476" y="3819225"/>
                  </a:cubicBezTo>
                  <a:lnTo>
                    <a:pt x="793909" y="3867898"/>
                  </a:lnTo>
                  <a:cubicBezTo>
                    <a:pt x="806196" y="3883424"/>
                    <a:pt x="817912" y="3899331"/>
                    <a:pt x="830580" y="3914475"/>
                  </a:cubicBezTo>
                  <a:cubicBezTo>
                    <a:pt x="929450" y="4037729"/>
                    <a:pt x="1036701" y="4151172"/>
                    <a:pt x="1145667" y="4258709"/>
                  </a:cubicBezTo>
                  <a:cubicBezTo>
                    <a:pt x="1200436" y="4312240"/>
                    <a:pt x="1256157" y="4363960"/>
                    <a:pt x="1313212" y="4413585"/>
                  </a:cubicBezTo>
                  <a:cubicBezTo>
                    <a:pt x="1370267" y="4463211"/>
                    <a:pt x="1428369" y="4511217"/>
                    <a:pt x="1488662" y="4556365"/>
                  </a:cubicBezTo>
                  <a:cubicBezTo>
                    <a:pt x="1608773" y="4646853"/>
                    <a:pt x="1738313" y="4727720"/>
                    <a:pt x="1880616" y="4782203"/>
                  </a:cubicBezTo>
                  <a:cubicBezTo>
                    <a:pt x="1951577" y="4809445"/>
                    <a:pt x="2025110" y="4830304"/>
                    <a:pt x="2099882" y="4846020"/>
                  </a:cubicBezTo>
                  <a:cubicBezTo>
                    <a:pt x="2118646" y="4849735"/>
                    <a:pt x="2137220" y="4854022"/>
                    <a:pt x="2156079" y="4857260"/>
                  </a:cubicBezTo>
                  <a:lnTo>
                    <a:pt x="2212753" y="4866690"/>
                  </a:lnTo>
                  <a:cubicBezTo>
                    <a:pt x="2250758" y="4871738"/>
                    <a:pt x="2288762" y="4877072"/>
                    <a:pt x="2327148" y="4880215"/>
                  </a:cubicBezTo>
                  <a:cubicBezTo>
                    <a:pt x="2346293" y="4882025"/>
                    <a:pt x="2365439" y="4883740"/>
                    <a:pt x="2384679" y="4884597"/>
                  </a:cubicBezTo>
                  <a:cubicBezTo>
                    <a:pt x="2403920" y="4885549"/>
                    <a:pt x="2423065" y="4887073"/>
                    <a:pt x="2442401" y="4887645"/>
                  </a:cubicBezTo>
                  <a:lnTo>
                    <a:pt x="2500313" y="4888978"/>
                  </a:lnTo>
                  <a:cubicBezTo>
                    <a:pt x="2519553" y="4889454"/>
                    <a:pt x="2538984" y="4888788"/>
                    <a:pt x="2558320" y="4888693"/>
                  </a:cubicBezTo>
                  <a:lnTo>
                    <a:pt x="2587371" y="4888407"/>
                  </a:lnTo>
                  <a:cubicBezTo>
                    <a:pt x="2596801" y="4888121"/>
                    <a:pt x="2606040" y="4887549"/>
                    <a:pt x="2615374" y="4887168"/>
                  </a:cubicBezTo>
                  <a:cubicBezTo>
                    <a:pt x="2624709" y="4886692"/>
                    <a:pt x="2634044" y="4886406"/>
                    <a:pt x="2643283" y="4885740"/>
                  </a:cubicBezTo>
                  <a:lnTo>
                    <a:pt x="2671096" y="4883454"/>
                  </a:lnTo>
                  <a:cubicBezTo>
                    <a:pt x="2708148" y="4880501"/>
                    <a:pt x="2744915" y="4875548"/>
                    <a:pt x="2781395" y="4869833"/>
                  </a:cubicBezTo>
                  <a:cubicBezTo>
                    <a:pt x="2927414" y="4845640"/>
                    <a:pt x="3067812" y="4798300"/>
                    <a:pt x="3201543" y="4731911"/>
                  </a:cubicBezTo>
                  <a:cubicBezTo>
                    <a:pt x="3335750" y="4666284"/>
                    <a:pt x="3463481" y="4582273"/>
                    <a:pt x="3589687" y="4490071"/>
                  </a:cubicBezTo>
                  <a:cubicBezTo>
                    <a:pt x="3621215" y="4467116"/>
                    <a:pt x="3652552" y="4443208"/>
                    <a:pt x="3683794" y="4419015"/>
                  </a:cubicBezTo>
                  <a:cubicBezTo>
                    <a:pt x="3715226" y="4394917"/>
                    <a:pt x="3746564" y="4370437"/>
                    <a:pt x="3777901" y="4345577"/>
                  </a:cubicBezTo>
                  <a:lnTo>
                    <a:pt x="3968496" y="4193177"/>
                  </a:lnTo>
                  <a:cubicBezTo>
                    <a:pt x="4099274" y="4089450"/>
                    <a:pt x="4231291" y="3992866"/>
                    <a:pt x="4360259" y="3898188"/>
                  </a:cubicBezTo>
                  <a:cubicBezTo>
                    <a:pt x="4489133" y="3803509"/>
                    <a:pt x="4613148" y="3707878"/>
                    <a:pt x="4725257" y="3604818"/>
                  </a:cubicBezTo>
                  <a:cubicBezTo>
                    <a:pt x="4837367" y="3501948"/>
                    <a:pt x="4938617" y="3392315"/>
                    <a:pt x="5017103" y="3268585"/>
                  </a:cubicBezTo>
                  <a:cubicBezTo>
                    <a:pt x="5056346" y="3206768"/>
                    <a:pt x="5089874" y="3141617"/>
                    <a:pt x="5116544" y="3073132"/>
                  </a:cubicBezTo>
                  <a:cubicBezTo>
                    <a:pt x="5143405" y="3004743"/>
                    <a:pt x="5162741" y="2933115"/>
                    <a:pt x="5177124" y="2859582"/>
                  </a:cubicBezTo>
                  <a:cubicBezTo>
                    <a:pt x="5184268" y="2822815"/>
                    <a:pt x="5189982" y="2785382"/>
                    <a:pt x="5193887" y="2747568"/>
                  </a:cubicBezTo>
                  <a:cubicBezTo>
                    <a:pt x="5195030" y="2738138"/>
                    <a:pt x="5195792" y="2728613"/>
                    <a:pt x="5196650" y="2719183"/>
                  </a:cubicBezTo>
                  <a:cubicBezTo>
                    <a:pt x="5197411" y="2709658"/>
                    <a:pt x="5198364" y="2700324"/>
                    <a:pt x="5198745" y="2690227"/>
                  </a:cubicBezTo>
                  <a:lnTo>
                    <a:pt x="5201793" y="2630410"/>
                  </a:lnTo>
                  <a:cubicBezTo>
                    <a:pt x="5204555" y="2550591"/>
                    <a:pt x="5202841" y="2470676"/>
                    <a:pt x="5196555" y="2391238"/>
                  </a:cubicBezTo>
                  <a:cubicBezTo>
                    <a:pt x="5190458" y="2311704"/>
                    <a:pt x="5178743" y="2232837"/>
                    <a:pt x="5162931" y="2155017"/>
                  </a:cubicBezTo>
                  <a:cubicBezTo>
                    <a:pt x="5146929" y="2077198"/>
                    <a:pt x="5126927" y="2000427"/>
                    <a:pt x="5105876" y="1924512"/>
                  </a:cubicBezTo>
                  <a:cubicBezTo>
                    <a:pt x="5063871" y="1772589"/>
                    <a:pt x="5017485" y="1622665"/>
                    <a:pt x="4958525" y="1477314"/>
                  </a:cubicBezTo>
                  <a:cubicBezTo>
                    <a:pt x="4928997" y="1404733"/>
                    <a:pt x="4896041" y="1333486"/>
                    <a:pt x="4858131" y="1265001"/>
                  </a:cubicBezTo>
                  <a:cubicBezTo>
                    <a:pt x="4848892" y="1247761"/>
                    <a:pt x="4838700" y="1230997"/>
                    <a:pt x="4828890" y="1214138"/>
                  </a:cubicBezTo>
                  <a:cubicBezTo>
                    <a:pt x="4818793" y="1197374"/>
                    <a:pt x="4808315" y="1180896"/>
                    <a:pt x="4798124" y="1164227"/>
                  </a:cubicBezTo>
                  <a:lnTo>
                    <a:pt x="4765548" y="1115459"/>
                  </a:lnTo>
                  <a:lnTo>
                    <a:pt x="4731544" y="1067739"/>
                  </a:lnTo>
                  <a:cubicBezTo>
                    <a:pt x="4638485" y="942294"/>
                    <a:pt x="4529233" y="830090"/>
                    <a:pt x="4409599" y="731792"/>
                  </a:cubicBezTo>
                  <a:cubicBezTo>
                    <a:pt x="4290251" y="633208"/>
                    <a:pt x="4160615" y="547483"/>
                    <a:pt x="4022027" y="478617"/>
                  </a:cubicBezTo>
                  <a:cubicBezTo>
                    <a:pt x="3883533" y="409561"/>
                    <a:pt x="3736943" y="356602"/>
                    <a:pt x="3585877" y="319645"/>
                  </a:cubicBezTo>
                  <a:cubicBezTo>
                    <a:pt x="3434810" y="282593"/>
                    <a:pt x="3279553" y="261257"/>
                    <a:pt x="3123057" y="253732"/>
                  </a:cubicBezTo>
                  <a:cubicBezTo>
                    <a:pt x="2966276" y="245826"/>
                    <a:pt x="2809685" y="251065"/>
                    <a:pt x="2654046" y="270496"/>
                  </a:cubicBezTo>
                  <a:cubicBezTo>
                    <a:pt x="2498503" y="290022"/>
                    <a:pt x="2344388" y="322693"/>
                    <a:pt x="2193703" y="367270"/>
                  </a:cubicBezTo>
                  <a:cubicBezTo>
                    <a:pt x="2042922" y="411657"/>
                    <a:pt x="1895856" y="469092"/>
                    <a:pt x="1753362" y="535672"/>
                  </a:cubicBezTo>
                  <a:cubicBezTo>
                    <a:pt x="1467517" y="667403"/>
                    <a:pt x="1200626" y="842091"/>
                    <a:pt x="966502" y="1053070"/>
                  </a:cubicBezTo>
                  <a:cubicBezTo>
                    <a:pt x="849821" y="1158893"/>
                    <a:pt x="741712" y="1274336"/>
                    <a:pt x="644843" y="1398351"/>
                  </a:cubicBezTo>
                  <a:cubicBezTo>
                    <a:pt x="547783" y="1522176"/>
                    <a:pt x="462153" y="1654955"/>
                    <a:pt x="390525" y="1794877"/>
                  </a:cubicBezTo>
                  <a:cubicBezTo>
                    <a:pt x="318897" y="1934704"/>
                    <a:pt x="259271" y="2081103"/>
                    <a:pt x="217932" y="2233218"/>
                  </a:cubicBezTo>
                  <a:cubicBezTo>
                    <a:pt x="176594" y="2384951"/>
                    <a:pt x="155067" y="2542685"/>
                    <a:pt x="155162" y="270051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41" name="Freeform: Shape 40">
              <a:extLst>
                <a:ext uri="{FF2B5EF4-FFF2-40B4-BE49-F238E27FC236}">
                  <a16:creationId xmlns:a16="http://schemas.microsoft.com/office/drawing/2014/main" id="{1EBD7950-2F60-42E5-B00A-DB0131FA3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4685" y="2598821"/>
              <a:ext cx="3339065" cy="3401889"/>
            </a:xfrm>
            <a:custGeom>
              <a:avLst/>
              <a:gdLst>
                <a:gd name="connsiteX0" fmla="*/ 2733675 w 5467350"/>
                <a:gd name="connsiteY0" fmla="*/ 0 h 5467350"/>
                <a:gd name="connsiteX1" fmla="*/ 0 w 5467350"/>
                <a:gd name="connsiteY1" fmla="*/ 2733675 h 5467350"/>
                <a:gd name="connsiteX2" fmla="*/ 2733675 w 5467350"/>
                <a:gd name="connsiteY2" fmla="*/ 5467350 h 5467350"/>
                <a:gd name="connsiteX3" fmla="*/ 5467350 w 5467350"/>
                <a:gd name="connsiteY3" fmla="*/ 2733675 h 5467350"/>
                <a:gd name="connsiteX4" fmla="*/ 2733675 w 5467350"/>
                <a:gd name="connsiteY4" fmla="*/ 0 h 5467350"/>
                <a:gd name="connsiteX5" fmla="*/ 4922615 w 5467350"/>
                <a:gd name="connsiteY5" fmla="*/ 1317212 h 5467350"/>
                <a:gd name="connsiteX6" fmla="*/ 4979765 w 5467350"/>
                <a:gd name="connsiteY6" fmla="*/ 1430941 h 5467350"/>
                <a:gd name="connsiteX7" fmla="*/ 5031105 w 5467350"/>
                <a:gd name="connsiteY7" fmla="*/ 1547146 h 5467350"/>
                <a:gd name="connsiteX8" fmla="*/ 5185029 w 5467350"/>
                <a:gd name="connsiteY8" fmla="*/ 2031873 h 5467350"/>
                <a:gd name="connsiteX9" fmla="*/ 5261610 w 5467350"/>
                <a:gd name="connsiteY9" fmla="*/ 2535079 h 5467350"/>
                <a:gd name="connsiteX10" fmla="*/ 5274183 w 5467350"/>
                <a:gd name="connsiteY10" fmla="*/ 2789206 h 5467350"/>
                <a:gd name="connsiteX11" fmla="*/ 5274755 w 5467350"/>
                <a:gd name="connsiteY11" fmla="*/ 2834831 h 5467350"/>
                <a:gd name="connsiteX12" fmla="*/ 5274850 w 5467350"/>
                <a:gd name="connsiteY12" fmla="*/ 2853023 h 5467350"/>
                <a:gd name="connsiteX13" fmla="*/ 5274564 w 5467350"/>
                <a:gd name="connsiteY13" fmla="*/ 2910554 h 5467350"/>
                <a:gd name="connsiteX14" fmla="*/ 5274469 w 5467350"/>
                <a:gd name="connsiteY14" fmla="*/ 2915222 h 5467350"/>
                <a:gd name="connsiteX15" fmla="*/ 5267325 w 5467350"/>
                <a:gd name="connsiteY15" fmla="*/ 3035713 h 5467350"/>
                <a:gd name="connsiteX16" fmla="*/ 5141119 w 5467350"/>
                <a:gd name="connsiteY16" fmla="*/ 3487674 h 5467350"/>
                <a:gd name="connsiteX17" fmla="*/ 5020342 w 5467350"/>
                <a:gd name="connsiteY17" fmla="*/ 3689509 h 5467350"/>
                <a:gd name="connsiteX18" fmla="*/ 4867656 w 5467350"/>
                <a:gd name="connsiteY18" fmla="*/ 3874865 h 5467350"/>
                <a:gd name="connsiteX19" fmla="*/ 4498467 w 5467350"/>
                <a:gd name="connsiteY19" fmla="*/ 4210907 h 5467350"/>
                <a:gd name="connsiteX20" fmla="*/ 4260723 w 5467350"/>
                <a:gd name="connsiteY20" fmla="*/ 4398359 h 5467350"/>
                <a:gd name="connsiteX21" fmla="*/ 4088130 w 5467350"/>
                <a:gd name="connsiteY21" fmla="*/ 4533519 h 5467350"/>
                <a:gd name="connsiteX22" fmla="*/ 3985736 w 5467350"/>
                <a:gd name="connsiteY22" fmla="*/ 4615434 h 5467350"/>
                <a:gd name="connsiteX23" fmla="*/ 3885343 w 5467350"/>
                <a:gd name="connsiteY23" fmla="*/ 4693730 h 5467350"/>
                <a:gd name="connsiteX24" fmla="*/ 3681984 w 5467350"/>
                <a:gd name="connsiteY24" fmla="*/ 4841463 h 5467350"/>
                <a:gd name="connsiteX25" fmla="*/ 3473958 w 5467350"/>
                <a:gd name="connsiteY25" fmla="*/ 4971383 h 5467350"/>
                <a:gd name="connsiteX26" fmla="*/ 3259550 w 5467350"/>
                <a:gd name="connsiteY26" fmla="*/ 5077683 h 5467350"/>
                <a:gd name="connsiteX27" fmla="*/ 2808065 w 5467350"/>
                <a:gd name="connsiteY27" fmla="*/ 5199698 h 5467350"/>
                <a:gd name="connsiteX28" fmla="*/ 2691289 w 5467350"/>
                <a:gd name="connsiteY28" fmla="*/ 5209889 h 5467350"/>
                <a:gd name="connsiteX29" fmla="*/ 2661476 w 5467350"/>
                <a:gd name="connsiteY29" fmla="*/ 5211414 h 5467350"/>
                <a:gd name="connsiteX30" fmla="*/ 2631853 w 5467350"/>
                <a:gd name="connsiteY30" fmla="*/ 5212176 h 5467350"/>
                <a:gd name="connsiteX31" fmla="*/ 2631567 w 5467350"/>
                <a:gd name="connsiteY31" fmla="*/ 5212176 h 5467350"/>
                <a:gd name="connsiteX32" fmla="*/ 2631281 w 5467350"/>
                <a:gd name="connsiteY32" fmla="*/ 5212176 h 5467350"/>
                <a:gd name="connsiteX33" fmla="*/ 2599754 w 5467350"/>
                <a:gd name="connsiteY33" fmla="*/ 5212652 h 5467350"/>
                <a:gd name="connsiteX34" fmla="*/ 2583561 w 5467350"/>
                <a:gd name="connsiteY34" fmla="*/ 5212556 h 5467350"/>
                <a:gd name="connsiteX35" fmla="*/ 2571274 w 5467350"/>
                <a:gd name="connsiteY35" fmla="*/ 5212556 h 5467350"/>
                <a:gd name="connsiteX36" fmla="*/ 2326577 w 5467350"/>
                <a:gd name="connsiteY36" fmla="*/ 5201889 h 5467350"/>
                <a:gd name="connsiteX37" fmla="*/ 2208371 w 5467350"/>
                <a:gd name="connsiteY37" fmla="*/ 5188458 h 5467350"/>
                <a:gd name="connsiteX38" fmla="*/ 2090642 w 5467350"/>
                <a:gd name="connsiteY38" fmla="*/ 5168646 h 5467350"/>
                <a:gd name="connsiteX39" fmla="*/ 1858613 w 5467350"/>
                <a:gd name="connsiteY39" fmla="*/ 5108544 h 5467350"/>
                <a:gd name="connsiteX40" fmla="*/ 1636395 w 5467350"/>
                <a:gd name="connsiteY40" fmla="*/ 5021676 h 5467350"/>
                <a:gd name="connsiteX41" fmla="*/ 1636205 w 5467350"/>
                <a:gd name="connsiteY41" fmla="*/ 5021580 h 5467350"/>
                <a:gd name="connsiteX42" fmla="*/ 1636014 w 5467350"/>
                <a:gd name="connsiteY42" fmla="*/ 5021485 h 5467350"/>
                <a:gd name="connsiteX43" fmla="*/ 1425512 w 5467350"/>
                <a:gd name="connsiteY43" fmla="*/ 4906518 h 5467350"/>
                <a:gd name="connsiteX44" fmla="*/ 1043273 w 5467350"/>
                <a:gd name="connsiteY44" fmla="*/ 4599528 h 5467350"/>
                <a:gd name="connsiteX45" fmla="*/ 872395 w 5467350"/>
                <a:gd name="connsiteY45" fmla="*/ 4414933 h 5467350"/>
                <a:gd name="connsiteX46" fmla="*/ 797909 w 5467350"/>
                <a:gd name="connsiteY46" fmla="*/ 4324636 h 5467350"/>
                <a:gd name="connsiteX47" fmla="*/ 791623 w 5467350"/>
                <a:gd name="connsiteY47" fmla="*/ 4316825 h 5467350"/>
                <a:gd name="connsiteX48" fmla="*/ 779145 w 5467350"/>
                <a:gd name="connsiteY48" fmla="*/ 4300728 h 5467350"/>
                <a:gd name="connsiteX49" fmla="*/ 714470 w 5467350"/>
                <a:gd name="connsiteY49" fmla="*/ 4215480 h 5467350"/>
                <a:gd name="connsiteX50" fmla="*/ 714280 w 5467350"/>
                <a:gd name="connsiteY50" fmla="*/ 4215289 h 5467350"/>
                <a:gd name="connsiteX51" fmla="*/ 714089 w 5467350"/>
                <a:gd name="connsiteY51" fmla="*/ 4215098 h 5467350"/>
                <a:gd name="connsiteX52" fmla="*/ 677132 w 5467350"/>
                <a:gd name="connsiteY52" fmla="*/ 4164806 h 5467350"/>
                <a:gd name="connsiteX53" fmla="*/ 635889 w 5467350"/>
                <a:gd name="connsiteY53" fmla="*/ 4108799 h 5467350"/>
                <a:gd name="connsiteX54" fmla="*/ 555212 w 5467350"/>
                <a:gd name="connsiteY54" fmla="*/ 4003358 h 5467350"/>
                <a:gd name="connsiteX55" fmla="*/ 491395 w 5467350"/>
                <a:gd name="connsiteY55" fmla="*/ 3921538 h 5467350"/>
                <a:gd name="connsiteX56" fmla="*/ 394907 w 5467350"/>
                <a:gd name="connsiteY56" fmla="*/ 3796760 h 5467350"/>
                <a:gd name="connsiteX57" fmla="*/ 318421 w 5467350"/>
                <a:gd name="connsiteY57" fmla="*/ 3692938 h 5467350"/>
                <a:gd name="connsiteX58" fmla="*/ 247650 w 5467350"/>
                <a:gd name="connsiteY58" fmla="*/ 3587115 h 5467350"/>
                <a:gd name="connsiteX59" fmla="*/ 183833 w 5467350"/>
                <a:gd name="connsiteY59" fmla="*/ 3478054 h 5467350"/>
                <a:gd name="connsiteX60" fmla="*/ 183642 w 5467350"/>
                <a:gd name="connsiteY60" fmla="*/ 3477673 h 5467350"/>
                <a:gd name="connsiteX61" fmla="*/ 183452 w 5467350"/>
                <a:gd name="connsiteY61" fmla="*/ 3477292 h 5467350"/>
                <a:gd name="connsiteX62" fmla="*/ 161925 w 5467350"/>
                <a:gd name="connsiteY62" fmla="*/ 3435572 h 5467350"/>
                <a:gd name="connsiteX63" fmla="*/ 155067 w 5467350"/>
                <a:gd name="connsiteY63" fmla="*/ 3421761 h 5467350"/>
                <a:gd name="connsiteX64" fmla="*/ 147542 w 5467350"/>
                <a:gd name="connsiteY64" fmla="*/ 3405378 h 5467350"/>
                <a:gd name="connsiteX65" fmla="*/ 129540 w 5467350"/>
                <a:gd name="connsiteY65" fmla="*/ 3364992 h 5467350"/>
                <a:gd name="connsiteX66" fmla="*/ 129350 w 5467350"/>
                <a:gd name="connsiteY66" fmla="*/ 3364611 h 5467350"/>
                <a:gd name="connsiteX67" fmla="*/ 129159 w 5467350"/>
                <a:gd name="connsiteY67" fmla="*/ 3364230 h 5467350"/>
                <a:gd name="connsiteX68" fmla="*/ 54769 w 5467350"/>
                <a:gd name="connsiteY68" fmla="*/ 3125343 h 5467350"/>
                <a:gd name="connsiteX69" fmla="*/ 30385 w 5467350"/>
                <a:gd name="connsiteY69" fmla="*/ 2875407 h 5467350"/>
                <a:gd name="connsiteX70" fmla="*/ 89059 w 5467350"/>
                <a:gd name="connsiteY70" fmla="*/ 2368487 h 5467350"/>
                <a:gd name="connsiteX71" fmla="*/ 161544 w 5467350"/>
                <a:gd name="connsiteY71" fmla="*/ 2123885 h 5467350"/>
                <a:gd name="connsiteX72" fmla="*/ 161735 w 5467350"/>
                <a:gd name="connsiteY72" fmla="*/ 2123504 h 5467350"/>
                <a:gd name="connsiteX73" fmla="*/ 161830 w 5467350"/>
                <a:gd name="connsiteY73" fmla="*/ 2123123 h 5467350"/>
                <a:gd name="connsiteX74" fmla="*/ 175736 w 5467350"/>
                <a:gd name="connsiteY74" fmla="*/ 2085499 h 5467350"/>
                <a:gd name="connsiteX75" fmla="*/ 184118 w 5467350"/>
                <a:gd name="connsiteY75" fmla="*/ 2063496 h 5467350"/>
                <a:gd name="connsiteX76" fmla="*/ 205835 w 5467350"/>
                <a:gd name="connsiteY76" fmla="*/ 2009299 h 5467350"/>
                <a:gd name="connsiteX77" fmla="*/ 207740 w 5467350"/>
                <a:gd name="connsiteY77" fmla="*/ 2004727 h 5467350"/>
                <a:gd name="connsiteX78" fmla="*/ 220123 w 5467350"/>
                <a:gd name="connsiteY78" fmla="*/ 1975580 h 5467350"/>
                <a:gd name="connsiteX79" fmla="*/ 233267 w 5467350"/>
                <a:gd name="connsiteY79" fmla="*/ 1946529 h 5467350"/>
                <a:gd name="connsiteX80" fmla="*/ 260033 w 5467350"/>
                <a:gd name="connsiteY80" fmla="*/ 1889189 h 5467350"/>
                <a:gd name="connsiteX81" fmla="*/ 260128 w 5467350"/>
                <a:gd name="connsiteY81" fmla="*/ 1888903 h 5467350"/>
                <a:gd name="connsiteX82" fmla="*/ 260223 w 5467350"/>
                <a:gd name="connsiteY82" fmla="*/ 1888617 h 5467350"/>
                <a:gd name="connsiteX83" fmla="*/ 382238 w 5467350"/>
                <a:gd name="connsiteY83" fmla="*/ 1665446 h 5467350"/>
                <a:gd name="connsiteX84" fmla="*/ 525590 w 5467350"/>
                <a:gd name="connsiteY84" fmla="*/ 1456373 h 5467350"/>
                <a:gd name="connsiteX85" fmla="*/ 862394 w 5467350"/>
                <a:gd name="connsiteY85" fmla="*/ 1080611 h 5467350"/>
                <a:gd name="connsiteX86" fmla="*/ 1051465 w 5467350"/>
                <a:gd name="connsiteY86" fmla="*/ 914686 h 5467350"/>
                <a:gd name="connsiteX87" fmla="*/ 1100042 w 5467350"/>
                <a:gd name="connsiteY87" fmla="*/ 875919 h 5467350"/>
                <a:gd name="connsiteX88" fmla="*/ 1108424 w 5467350"/>
                <a:gd name="connsiteY88" fmla="*/ 869347 h 5467350"/>
                <a:gd name="connsiteX89" fmla="*/ 1149858 w 5467350"/>
                <a:gd name="connsiteY89" fmla="*/ 837629 h 5467350"/>
                <a:gd name="connsiteX90" fmla="*/ 1150049 w 5467350"/>
                <a:gd name="connsiteY90" fmla="*/ 837438 h 5467350"/>
                <a:gd name="connsiteX91" fmla="*/ 1150239 w 5467350"/>
                <a:gd name="connsiteY91" fmla="*/ 837248 h 5467350"/>
                <a:gd name="connsiteX92" fmla="*/ 1251204 w 5467350"/>
                <a:gd name="connsiteY92" fmla="*/ 763429 h 5467350"/>
                <a:gd name="connsiteX93" fmla="*/ 1678305 w 5467350"/>
                <a:gd name="connsiteY93" fmla="*/ 507016 h 5467350"/>
                <a:gd name="connsiteX94" fmla="*/ 1903476 w 5467350"/>
                <a:gd name="connsiteY94" fmla="*/ 402622 h 5467350"/>
                <a:gd name="connsiteX95" fmla="*/ 2135410 w 5467350"/>
                <a:gd name="connsiteY95" fmla="*/ 316325 h 5467350"/>
                <a:gd name="connsiteX96" fmla="*/ 2373059 w 5467350"/>
                <a:gd name="connsiteY96" fmla="*/ 248698 h 5467350"/>
                <a:gd name="connsiteX97" fmla="*/ 2615089 w 5467350"/>
                <a:gd name="connsiteY97" fmla="*/ 201454 h 5467350"/>
                <a:gd name="connsiteX98" fmla="*/ 3000566 w 5467350"/>
                <a:gd name="connsiteY98" fmla="*/ 172784 h 5467350"/>
                <a:gd name="connsiteX99" fmla="*/ 3107436 w 5467350"/>
                <a:gd name="connsiteY99" fmla="*/ 175069 h 5467350"/>
                <a:gd name="connsiteX100" fmla="*/ 3352229 w 5467350"/>
                <a:gd name="connsiteY100" fmla="*/ 196406 h 5467350"/>
                <a:gd name="connsiteX101" fmla="*/ 3594926 w 5467350"/>
                <a:gd name="connsiteY101" fmla="*/ 243935 h 5467350"/>
                <a:gd name="connsiteX102" fmla="*/ 4058412 w 5467350"/>
                <a:gd name="connsiteY102" fmla="*/ 423482 h 5467350"/>
                <a:gd name="connsiteX103" fmla="*/ 4270915 w 5467350"/>
                <a:gd name="connsiteY103" fmla="*/ 556165 h 5467350"/>
                <a:gd name="connsiteX104" fmla="*/ 4465225 w 5467350"/>
                <a:gd name="connsiteY104" fmla="*/ 715328 h 5467350"/>
                <a:gd name="connsiteX105" fmla="*/ 4791742 w 5467350"/>
                <a:gd name="connsiteY105" fmla="*/ 1099566 h 5467350"/>
                <a:gd name="connsiteX106" fmla="*/ 4922615 w 5467350"/>
                <a:gd name="connsiteY106" fmla="*/ 1317212 h 546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5467350" h="5467350">
                  <a:moveTo>
                    <a:pt x="2733675" y="0"/>
                  </a:moveTo>
                  <a:cubicBezTo>
                    <a:pt x="1223867" y="0"/>
                    <a:pt x="0" y="1223867"/>
                    <a:pt x="0" y="2733675"/>
                  </a:cubicBezTo>
                  <a:cubicBezTo>
                    <a:pt x="0" y="4243483"/>
                    <a:pt x="1223867" y="5467350"/>
                    <a:pt x="2733675" y="5467350"/>
                  </a:cubicBezTo>
                  <a:cubicBezTo>
                    <a:pt x="4243483" y="5467350"/>
                    <a:pt x="5467350" y="4243483"/>
                    <a:pt x="5467350" y="2733675"/>
                  </a:cubicBezTo>
                  <a:cubicBezTo>
                    <a:pt x="5467350" y="1223867"/>
                    <a:pt x="4243483" y="0"/>
                    <a:pt x="2733675" y="0"/>
                  </a:cubicBezTo>
                  <a:close/>
                  <a:moveTo>
                    <a:pt x="4922615" y="1317212"/>
                  </a:moveTo>
                  <a:cubicBezTo>
                    <a:pt x="4943189" y="1356170"/>
                    <a:pt x="4962430" y="1394365"/>
                    <a:pt x="4979765" y="1430941"/>
                  </a:cubicBezTo>
                  <a:cubicBezTo>
                    <a:pt x="4997482" y="1468755"/>
                    <a:pt x="5014817" y="1507903"/>
                    <a:pt x="5031105" y="1547146"/>
                  </a:cubicBezTo>
                  <a:cubicBezTo>
                    <a:pt x="5093875" y="1697641"/>
                    <a:pt x="5145691" y="1860709"/>
                    <a:pt x="5185029" y="2031873"/>
                  </a:cubicBezTo>
                  <a:cubicBezTo>
                    <a:pt x="5220939" y="2188464"/>
                    <a:pt x="5246656" y="2357723"/>
                    <a:pt x="5261610" y="2535079"/>
                  </a:cubicBezTo>
                  <a:cubicBezTo>
                    <a:pt x="5268278" y="2616803"/>
                    <a:pt x="5272564" y="2702338"/>
                    <a:pt x="5274183" y="2789206"/>
                  </a:cubicBezTo>
                  <a:cubicBezTo>
                    <a:pt x="5274660" y="2804541"/>
                    <a:pt x="5274755" y="2819876"/>
                    <a:pt x="5274755" y="2834831"/>
                  </a:cubicBezTo>
                  <a:cubicBezTo>
                    <a:pt x="5274755" y="2840927"/>
                    <a:pt x="5274850" y="2846928"/>
                    <a:pt x="5274850" y="2853023"/>
                  </a:cubicBezTo>
                  <a:cubicBezTo>
                    <a:pt x="5275136" y="2872740"/>
                    <a:pt x="5274850" y="2891885"/>
                    <a:pt x="5274564" y="2910554"/>
                  </a:cubicBezTo>
                  <a:lnTo>
                    <a:pt x="5274469" y="2915222"/>
                  </a:lnTo>
                  <a:cubicBezTo>
                    <a:pt x="5273421" y="2956751"/>
                    <a:pt x="5271040" y="2997422"/>
                    <a:pt x="5267325" y="3035713"/>
                  </a:cubicBezTo>
                  <a:cubicBezTo>
                    <a:pt x="5251514" y="3197066"/>
                    <a:pt x="5209032" y="3349181"/>
                    <a:pt x="5141119" y="3487674"/>
                  </a:cubicBezTo>
                  <a:cubicBezTo>
                    <a:pt x="5108639" y="3554730"/>
                    <a:pt x="5069205" y="3620643"/>
                    <a:pt x="5020342" y="3689509"/>
                  </a:cubicBezTo>
                  <a:cubicBezTo>
                    <a:pt x="4977003" y="3750088"/>
                    <a:pt x="4926997" y="3810762"/>
                    <a:pt x="4867656" y="3874865"/>
                  </a:cubicBezTo>
                  <a:cubicBezTo>
                    <a:pt x="4770215" y="3979450"/>
                    <a:pt x="4656297" y="4083177"/>
                    <a:pt x="4498467" y="4210907"/>
                  </a:cubicBezTo>
                  <a:cubicBezTo>
                    <a:pt x="4420839" y="4273773"/>
                    <a:pt x="4339400" y="4337114"/>
                    <a:pt x="4260723" y="4398359"/>
                  </a:cubicBezTo>
                  <a:cubicBezTo>
                    <a:pt x="4204240" y="4442365"/>
                    <a:pt x="4145756" y="4487799"/>
                    <a:pt x="4088130" y="4533519"/>
                  </a:cubicBezTo>
                  <a:lnTo>
                    <a:pt x="3985736" y="4615434"/>
                  </a:lnTo>
                  <a:cubicBezTo>
                    <a:pt x="3953828" y="4640675"/>
                    <a:pt x="3919442" y="4667822"/>
                    <a:pt x="3885343" y="4693730"/>
                  </a:cubicBezTo>
                  <a:cubicBezTo>
                    <a:pt x="3807619" y="4752975"/>
                    <a:pt x="3742944" y="4799933"/>
                    <a:pt x="3681984" y="4841463"/>
                  </a:cubicBezTo>
                  <a:cubicBezTo>
                    <a:pt x="3607880" y="4891945"/>
                    <a:pt x="3539871" y="4934426"/>
                    <a:pt x="3473958" y="4971383"/>
                  </a:cubicBezTo>
                  <a:cubicBezTo>
                    <a:pt x="3397377" y="5014627"/>
                    <a:pt x="3327273" y="5049393"/>
                    <a:pt x="3259550" y="5077683"/>
                  </a:cubicBezTo>
                  <a:cubicBezTo>
                    <a:pt x="3111913" y="5140071"/>
                    <a:pt x="2959989" y="5181124"/>
                    <a:pt x="2808065" y="5199698"/>
                  </a:cubicBezTo>
                  <a:cubicBezTo>
                    <a:pt x="2761298" y="5205222"/>
                    <a:pt x="2725198" y="5208365"/>
                    <a:pt x="2691289" y="5209889"/>
                  </a:cubicBezTo>
                  <a:lnTo>
                    <a:pt x="2661476" y="5211414"/>
                  </a:lnTo>
                  <a:lnTo>
                    <a:pt x="2631853" y="5212176"/>
                  </a:lnTo>
                  <a:lnTo>
                    <a:pt x="2631567" y="5212176"/>
                  </a:lnTo>
                  <a:lnTo>
                    <a:pt x="2631281" y="5212176"/>
                  </a:lnTo>
                  <a:cubicBezTo>
                    <a:pt x="2622518" y="5212556"/>
                    <a:pt x="2612803" y="5212652"/>
                    <a:pt x="2599754" y="5212652"/>
                  </a:cubicBezTo>
                  <a:cubicBezTo>
                    <a:pt x="2594324" y="5212652"/>
                    <a:pt x="2588990" y="5212652"/>
                    <a:pt x="2583561" y="5212556"/>
                  </a:cubicBezTo>
                  <a:lnTo>
                    <a:pt x="2571274" y="5212556"/>
                  </a:lnTo>
                  <a:cubicBezTo>
                    <a:pt x="2483644" y="5212366"/>
                    <a:pt x="2403634" y="5208937"/>
                    <a:pt x="2326577" y="5201889"/>
                  </a:cubicBezTo>
                  <a:cubicBezTo>
                    <a:pt x="2286286" y="5198269"/>
                    <a:pt x="2246471" y="5193793"/>
                    <a:pt x="2208371" y="5188458"/>
                  </a:cubicBezTo>
                  <a:cubicBezTo>
                    <a:pt x="2167795" y="5182743"/>
                    <a:pt x="2128076" y="5176076"/>
                    <a:pt x="2090642" y="5168646"/>
                  </a:cubicBezTo>
                  <a:cubicBezTo>
                    <a:pt x="2009299" y="5152168"/>
                    <a:pt x="1931194" y="5131880"/>
                    <a:pt x="1858613" y="5108544"/>
                  </a:cubicBezTo>
                  <a:cubicBezTo>
                    <a:pt x="1779746" y="5083207"/>
                    <a:pt x="1704975" y="5053965"/>
                    <a:pt x="1636395" y="5021676"/>
                  </a:cubicBezTo>
                  <a:lnTo>
                    <a:pt x="1636205" y="5021580"/>
                  </a:lnTo>
                  <a:lnTo>
                    <a:pt x="1636014" y="5021485"/>
                  </a:lnTo>
                  <a:cubicBezTo>
                    <a:pt x="1568577" y="4990719"/>
                    <a:pt x="1499807" y="4953096"/>
                    <a:pt x="1425512" y="4906518"/>
                  </a:cubicBezTo>
                  <a:cubicBezTo>
                    <a:pt x="1294257" y="4823556"/>
                    <a:pt x="1165574" y="4720209"/>
                    <a:pt x="1043273" y="4599528"/>
                  </a:cubicBezTo>
                  <a:cubicBezTo>
                    <a:pt x="985838" y="4542568"/>
                    <a:pt x="928307" y="4480465"/>
                    <a:pt x="872395" y="4414933"/>
                  </a:cubicBezTo>
                  <a:cubicBezTo>
                    <a:pt x="846963" y="4385501"/>
                    <a:pt x="822103" y="4354545"/>
                    <a:pt x="797909" y="4324636"/>
                  </a:cubicBezTo>
                  <a:lnTo>
                    <a:pt x="791623" y="4316825"/>
                  </a:lnTo>
                  <a:lnTo>
                    <a:pt x="779145" y="4300728"/>
                  </a:lnTo>
                  <a:cubicBezTo>
                    <a:pt x="757619" y="4272915"/>
                    <a:pt x="735330" y="4244150"/>
                    <a:pt x="714470" y="4215480"/>
                  </a:cubicBezTo>
                  <a:lnTo>
                    <a:pt x="714280" y="4215289"/>
                  </a:lnTo>
                  <a:lnTo>
                    <a:pt x="714089" y="4215098"/>
                  </a:lnTo>
                  <a:cubicBezTo>
                    <a:pt x="701993" y="4199001"/>
                    <a:pt x="689896" y="4182332"/>
                    <a:pt x="677132" y="4164806"/>
                  </a:cubicBezTo>
                  <a:cubicBezTo>
                    <a:pt x="663702" y="4146328"/>
                    <a:pt x="649796" y="4127183"/>
                    <a:pt x="635889" y="4108799"/>
                  </a:cubicBezTo>
                  <a:cubicBezTo>
                    <a:pt x="606647" y="4069842"/>
                    <a:pt x="577406" y="4032028"/>
                    <a:pt x="555212" y="4003358"/>
                  </a:cubicBezTo>
                  <a:cubicBezTo>
                    <a:pt x="534067" y="3975926"/>
                    <a:pt x="512350" y="3948303"/>
                    <a:pt x="491395" y="3921538"/>
                  </a:cubicBezTo>
                  <a:cubicBezTo>
                    <a:pt x="459486" y="3880771"/>
                    <a:pt x="426434" y="3838575"/>
                    <a:pt x="394907" y="3796760"/>
                  </a:cubicBezTo>
                  <a:cubicBezTo>
                    <a:pt x="370142" y="3763804"/>
                    <a:pt x="343853" y="3728752"/>
                    <a:pt x="318421" y="3692938"/>
                  </a:cubicBezTo>
                  <a:cubicBezTo>
                    <a:pt x="291370" y="3653981"/>
                    <a:pt x="268796" y="3620929"/>
                    <a:pt x="247650" y="3587115"/>
                  </a:cubicBezTo>
                  <a:cubicBezTo>
                    <a:pt x="220504" y="3544157"/>
                    <a:pt x="200882" y="3510534"/>
                    <a:pt x="183833" y="3478054"/>
                  </a:cubicBezTo>
                  <a:lnTo>
                    <a:pt x="183642" y="3477673"/>
                  </a:lnTo>
                  <a:lnTo>
                    <a:pt x="183452" y="3477292"/>
                  </a:lnTo>
                  <a:cubicBezTo>
                    <a:pt x="176022" y="3463766"/>
                    <a:pt x="169164" y="3450050"/>
                    <a:pt x="161925" y="3435572"/>
                  </a:cubicBezTo>
                  <a:cubicBezTo>
                    <a:pt x="159639" y="3431000"/>
                    <a:pt x="157353" y="3426428"/>
                    <a:pt x="155067" y="3421761"/>
                  </a:cubicBezTo>
                  <a:cubicBezTo>
                    <a:pt x="152591" y="3416237"/>
                    <a:pt x="150019" y="3410807"/>
                    <a:pt x="147542" y="3405378"/>
                  </a:cubicBezTo>
                  <a:cubicBezTo>
                    <a:pt x="141065" y="3391472"/>
                    <a:pt x="134969" y="3378327"/>
                    <a:pt x="129540" y="3364992"/>
                  </a:cubicBezTo>
                  <a:lnTo>
                    <a:pt x="129350" y="3364611"/>
                  </a:lnTo>
                  <a:lnTo>
                    <a:pt x="129159" y="3364230"/>
                  </a:lnTo>
                  <a:cubicBezTo>
                    <a:pt x="97155" y="3290126"/>
                    <a:pt x="72200" y="3209735"/>
                    <a:pt x="54769" y="3125343"/>
                  </a:cubicBezTo>
                  <a:cubicBezTo>
                    <a:pt x="39148" y="3045619"/>
                    <a:pt x="30956" y="2961323"/>
                    <a:pt x="30385" y="2875407"/>
                  </a:cubicBezTo>
                  <a:cubicBezTo>
                    <a:pt x="30290" y="2705576"/>
                    <a:pt x="50102" y="2534984"/>
                    <a:pt x="89059" y="2368487"/>
                  </a:cubicBezTo>
                  <a:cubicBezTo>
                    <a:pt x="107728" y="2287619"/>
                    <a:pt x="132112" y="2205323"/>
                    <a:pt x="161544" y="2123885"/>
                  </a:cubicBezTo>
                  <a:lnTo>
                    <a:pt x="161735" y="2123504"/>
                  </a:lnTo>
                  <a:lnTo>
                    <a:pt x="161830" y="2123123"/>
                  </a:lnTo>
                  <a:cubicBezTo>
                    <a:pt x="166021" y="2110740"/>
                    <a:pt x="170688" y="2098453"/>
                    <a:pt x="175736" y="2085499"/>
                  </a:cubicBezTo>
                  <a:cubicBezTo>
                    <a:pt x="178594" y="2078164"/>
                    <a:pt x="181356" y="2070830"/>
                    <a:pt x="184118" y="2063496"/>
                  </a:cubicBezTo>
                  <a:cubicBezTo>
                    <a:pt x="190786" y="2045494"/>
                    <a:pt x="198120" y="2027873"/>
                    <a:pt x="205835" y="2009299"/>
                  </a:cubicBezTo>
                  <a:lnTo>
                    <a:pt x="207740" y="2004727"/>
                  </a:lnTo>
                  <a:lnTo>
                    <a:pt x="220123" y="1975580"/>
                  </a:lnTo>
                  <a:lnTo>
                    <a:pt x="233267" y="1946529"/>
                  </a:lnTo>
                  <a:cubicBezTo>
                    <a:pt x="240983" y="1929289"/>
                    <a:pt x="250127" y="1909096"/>
                    <a:pt x="260033" y="1889189"/>
                  </a:cubicBezTo>
                  <a:lnTo>
                    <a:pt x="260128" y="1888903"/>
                  </a:lnTo>
                  <a:lnTo>
                    <a:pt x="260223" y="1888617"/>
                  </a:lnTo>
                  <a:cubicBezTo>
                    <a:pt x="293751" y="1818513"/>
                    <a:pt x="333661" y="1745552"/>
                    <a:pt x="382238" y="1665446"/>
                  </a:cubicBezTo>
                  <a:cubicBezTo>
                    <a:pt x="425577" y="1595533"/>
                    <a:pt x="473869" y="1525143"/>
                    <a:pt x="525590" y="1456373"/>
                  </a:cubicBezTo>
                  <a:cubicBezTo>
                    <a:pt x="625507" y="1323594"/>
                    <a:pt x="738759" y="1197197"/>
                    <a:pt x="862394" y="1080611"/>
                  </a:cubicBezTo>
                  <a:cubicBezTo>
                    <a:pt x="919163" y="1026700"/>
                    <a:pt x="980980" y="972407"/>
                    <a:pt x="1051465" y="914686"/>
                  </a:cubicBezTo>
                  <a:cubicBezTo>
                    <a:pt x="1065657" y="903065"/>
                    <a:pt x="1082421" y="889349"/>
                    <a:pt x="1100042" y="875919"/>
                  </a:cubicBezTo>
                  <a:lnTo>
                    <a:pt x="1108424" y="869347"/>
                  </a:lnTo>
                  <a:cubicBezTo>
                    <a:pt x="1121950" y="858774"/>
                    <a:pt x="1135952" y="847915"/>
                    <a:pt x="1149858" y="837629"/>
                  </a:cubicBezTo>
                  <a:lnTo>
                    <a:pt x="1150049" y="837438"/>
                  </a:lnTo>
                  <a:lnTo>
                    <a:pt x="1150239" y="837248"/>
                  </a:lnTo>
                  <a:cubicBezTo>
                    <a:pt x="1186625" y="809339"/>
                    <a:pt x="1223296" y="783146"/>
                    <a:pt x="1251204" y="763429"/>
                  </a:cubicBezTo>
                  <a:cubicBezTo>
                    <a:pt x="1386554" y="668560"/>
                    <a:pt x="1530287" y="582359"/>
                    <a:pt x="1678305" y="507016"/>
                  </a:cubicBezTo>
                  <a:cubicBezTo>
                    <a:pt x="1751933" y="469583"/>
                    <a:pt x="1827657" y="434435"/>
                    <a:pt x="1903476" y="402622"/>
                  </a:cubicBezTo>
                  <a:cubicBezTo>
                    <a:pt x="1979009" y="371094"/>
                    <a:pt x="2057019" y="342043"/>
                    <a:pt x="2135410" y="316325"/>
                  </a:cubicBezTo>
                  <a:cubicBezTo>
                    <a:pt x="2210372" y="291656"/>
                    <a:pt x="2290382" y="268891"/>
                    <a:pt x="2373059" y="248698"/>
                  </a:cubicBezTo>
                  <a:cubicBezTo>
                    <a:pt x="2449925" y="230219"/>
                    <a:pt x="2531364" y="214313"/>
                    <a:pt x="2615089" y="201454"/>
                  </a:cubicBezTo>
                  <a:cubicBezTo>
                    <a:pt x="2743772" y="182404"/>
                    <a:pt x="2873597" y="172784"/>
                    <a:pt x="3000566" y="172784"/>
                  </a:cubicBezTo>
                  <a:cubicBezTo>
                    <a:pt x="3036094" y="172784"/>
                    <a:pt x="3072003" y="173546"/>
                    <a:pt x="3107436" y="175069"/>
                  </a:cubicBezTo>
                  <a:cubicBezTo>
                    <a:pt x="3189828" y="178118"/>
                    <a:pt x="3272123" y="185261"/>
                    <a:pt x="3352229" y="196406"/>
                  </a:cubicBezTo>
                  <a:cubicBezTo>
                    <a:pt x="3434620" y="207931"/>
                    <a:pt x="3516249" y="223933"/>
                    <a:pt x="3594926" y="243935"/>
                  </a:cubicBezTo>
                  <a:cubicBezTo>
                    <a:pt x="3759613" y="285750"/>
                    <a:pt x="3915537" y="346139"/>
                    <a:pt x="4058412" y="423482"/>
                  </a:cubicBezTo>
                  <a:cubicBezTo>
                    <a:pt x="4128230" y="460820"/>
                    <a:pt x="4199668" y="505397"/>
                    <a:pt x="4270915" y="556165"/>
                  </a:cubicBezTo>
                  <a:cubicBezTo>
                    <a:pt x="4337971" y="604552"/>
                    <a:pt x="4403408" y="658178"/>
                    <a:pt x="4465225" y="715328"/>
                  </a:cubicBezTo>
                  <a:cubicBezTo>
                    <a:pt x="4587621" y="829342"/>
                    <a:pt x="4697540" y="958691"/>
                    <a:pt x="4791742" y="1099566"/>
                  </a:cubicBezTo>
                  <a:cubicBezTo>
                    <a:pt x="4840129" y="1171004"/>
                    <a:pt x="4883944" y="1244156"/>
                    <a:pt x="4922615" y="131721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960AB3-269B-2DFA-10C4-608E229F1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5519" y="475861"/>
            <a:ext cx="4675956" cy="58963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18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TRATTAMENTO DELLA LOMBALGIA</a:t>
            </a:r>
            <a:r>
              <a:rPr lang="it-IT" sz="1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CRONICA</a:t>
            </a:r>
            <a:r>
              <a:rPr lang="it-IT" sz="1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buNone/>
            </a:pPr>
            <a:endParaRPr lang="it-IT" sz="1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it-IT" sz="16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Trattamenti non farmacologici come la fisioterapia, l’agopuntura, tecniche di mindfulness, </a:t>
            </a:r>
            <a:r>
              <a:rPr lang="it-IT" sz="16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tai</a:t>
            </a:r>
            <a:r>
              <a:rPr lang="it-IT" sz="16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-chi, yoga, tecniche di rilassamento, biofeedback elettromiografico, laserterapia, terapia cognitivo-comportamentale o manipolazioni del rachide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16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caso di insuccesso di queste metodiche, si considera il trattamento farmacologico con FANS come terapia di prima linea, oppioidi (tramadolo) o antidepressivi (</a:t>
            </a:r>
            <a:r>
              <a:rPr lang="it-IT" sz="16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duloxetina</a:t>
            </a:r>
            <a:r>
              <a:rPr lang="it-IT" sz="16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come terapia di seconda linea. </a:t>
            </a:r>
          </a:p>
          <a:p>
            <a:pPr marL="0" indent="0">
              <a:buNone/>
            </a:pPr>
            <a:endParaRPr lang="it-IT" sz="16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79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4F5854-EDA5-5A9B-36C6-AB612AF20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0" t="9091" r="272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066ABF-E18C-A76E-1464-1FC37E184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5" y="1110344"/>
            <a:ext cx="6806409" cy="5244177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FARMACI IMPIEGATI NELLA LOMBALGIA: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FANS</a:t>
            </a:r>
          </a:p>
          <a:p>
            <a:pPr>
              <a:lnSpc>
                <a:spcPct val="160000"/>
              </a:lnSpc>
            </a:pPr>
            <a:r>
              <a:rPr lang="it-IT" sz="2300" dirty="0">
                <a:latin typeface="Verdana" panose="020B0604030504040204" pitchFamily="34" charset="0"/>
                <a:ea typeface="Verdana" panose="020B0604030504040204" pitchFamily="34" charset="0"/>
              </a:rPr>
              <a:t>terapia topica più efficace (cerotti medicati/patch), minor effetti collaterali.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MIORILASSANTI</a:t>
            </a:r>
            <a:r>
              <a:rPr lang="it-IT" sz="23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it-IT" sz="2300" dirty="0">
                <a:latin typeface="Verdana" panose="020B0604030504040204" pitchFamily="34" charset="0"/>
                <a:ea typeface="Verdana" panose="020B0604030504040204" pitchFamily="34" charset="0"/>
              </a:rPr>
              <a:t>Da utilizzare per 2-7 giorni nella lombalgia acuta </a:t>
            </a:r>
          </a:p>
          <a:p>
            <a:pPr>
              <a:lnSpc>
                <a:spcPct val="160000"/>
              </a:lnSpc>
            </a:pPr>
            <a:r>
              <a:rPr lang="it-IT" sz="2300" dirty="0">
                <a:latin typeface="Verdana" panose="020B0604030504040204" pitchFamily="34" charset="0"/>
                <a:ea typeface="Verdana" panose="020B0604030504040204" pitchFamily="34" charset="0"/>
              </a:rPr>
              <a:t>BDZ  Non più di 1-2 settimane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OPPIOIDI </a:t>
            </a:r>
          </a:p>
          <a:p>
            <a:pPr>
              <a:lnSpc>
                <a:spcPct val="160000"/>
              </a:lnSpc>
            </a:pPr>
            <a:r>
              <a:rPr lang="it-IT" sz="2300" dirty="0">
                <a:latin typeface="Verdana" panose="020B0604030504040204" pitchFamily="34" charset="0"/>
                <a:ea typeface="Verdana" panose="020B0604030504040204" pitchFamily="34" charset="0"/>
              </a:rPr>
              <a:t>Tramadolo solo in secondo step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ANTIDEPRESSIVI</a:t>
            </a:r>
          </a:p>
          <a:p>
            <a:pPr>
              <a:lnSpc>
                <a:spcPct val="160000"/>
              </a:lnSpc>
            </a:pPr>
            <a:r>
              <a:rPr lang="it-IT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duloxetina</a:t>
            </a:r>
            <a:r>
              <a:rPr lang="it-IT" sz="23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it-IT" sz="2300" dirty="0" err="1">
                <a:latin typeface="Verdana" panose="020B0604030504040204" pitchFamily="34" charset="0"/>
                <a:ea typeface="Verdana" panose="020B0604030504040204" pitchFamily="34" charset="0"/>
              </a:rPr>
              <a:t>amitriptilina</a:t>
            </a:r>
            <a:endParaRPr lang="it-IT" sz="2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3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4E4B15-7DDD-8930-97D0-824AD4BF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11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FISIOTERAPIA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4C6F48-0671-AFD9-EA21-9B3073116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28700"/>
            <a:ext cx="6680361" cy="438150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</a:rPr>
              <a:t>Esercizi di stabilizzazione lombare: aumentano la forza e la resistenza della muscolatura del tronco utili in fase acuta e subacuta e in fase cronica</a:t>
            </a:r>
          </a:p>
          <a:p>
            <a:pPr>
              <a:lnSpc>
                <a:spcPct val="170000"/>
              </a:lnSpc>
            </a:pP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</a:rPr>
              <a:t>Esercizi di stretching, addestramento cinestetico ed esercizi aerobici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it-IT" sz="1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TERAPIA FISICA</a:t>
            </a:r>
          </a:p>
          <a:p>
            <a:pPr>
              <a:lnSpc>
                <a:spcPct val="170000"/>
              </a:lnSpc>
            </a:pP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</a:rPr>
              <a:t>Calore terapeutico, ultrasuoni hanno un effetto algesico e favoriscono  il rilassamento dei muscoli estensori del tronco</a:t>
            </a:r>
          </a:p>
          <a:p>
            <a:pPr>
              <a:lnSpc>
                <a:spcPct val="170000"/>
              </a:lnSpc>
            </a:pP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</a:rPr>
              <a:t>TENS e laserterapia a bassa potenza, </a:t>
            </a:r>
            <a:r>
              <a:rPr lang="it-IT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tecarterapia</a:t>
            </a:r>
            <a:endParaRPr lang="it-IT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it-IT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0CF98AE-DB17-3EB2-7987-104DB01BB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480" y="547526"/>
            <a:ext cx="2005596" cy="1334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920B5D0-B7F7-51A6-DB25-77B5F2011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61" y="4840290"/>
            <a:ext cx="3057525" cy="1495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BE23BCA-7D1C-5A64-3F7D-6D4A81CF5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024" y="3946933"/>
            <a:ext cx="3088533" cy="1389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1CDE002-D957-D406-BE0C-814C68CD4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0498" y="2193361"/>
            <a:ext cx="1867421" cy="1495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5844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schermata, Indumento intimo, poster&#10;&#10;Descrizione generata automaticamente">
            <a:extLst>
              <a:ext uri="{FF2B5EF4-FFF2-40B4-BE49-F238E27FC236}">
                <a16:creationId xmlns:a16="http://schemas.microsoft.com/office/drawing/2014/main" id="{40D813B6-BC5D-0C2A-E8B1-0FB8930BB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52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4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C80D443-E88E-2575-4FBD-D35498C98D59}"/>
              </a:ext>
            </a:extLst>
          </p:cNvPr>
          <p:cNvSpPr txBox="1"/>
          <p:nvPr/>
        </p:nvSpPr>
        <p:spPr>
          <a:xfrm>
            <a:off x="5607698" y="1031332"/>
            <a:ext cx="5639927" cy="3039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TRATTAMENTI CHE INTERVENGONO SULLA POSTURA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C849DB1-71BB-6823-3D8B-608C074DB9C3}"/>
              </a:ext>
            </a:extLst>
          </p:cNvPr>
          <p:cNvSpPr txBox="1"/>
          <p:nvPr/>
        </p:nvSpPr>
        <p:spPr>
          <a:xfrm>
            <a:off x="5803243" y="3221844"/>
            <a:ext cx="5969620" cy="2217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it-IT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Consapevolezza posturale</a:t>
            </a:r>
          </a:p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it-IT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Esercizi di stretching</a:t>
            </a:r>
          </a:p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it-IT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Ergonomia al lavoro</a:t>
            </a:r>
          </a:p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it-IT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Sollevamento corretto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65EC284-0385-FA59-73C3-611FB57E5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7349" y="1609830"/>
            <a:ext cx="2404335" cy="2030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6906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8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165958E-08DE-4627-B087-30DC73516DFF}"/>
              </a:ext>
            </a:extLst>
          </p:cNvPr>
          <p:cNvSpPr txBox="1"/>
          <p:nvPr/>
        </p:nvSpPr>
        <p:spPr>
          <a:xfrm>
            <a:off x="1045029" y="2524721"/>
            <a:ext cx="4991629" cy="3677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Immagine 1" descr="Immagine che contiene schermata, cartone animato&#10;&#10;Descrizione generata automaticamente">
            <a:extLst>
              <a:ext uri="{FF2B5EF4-FFF2-40B4-BE49-F238E27FC236}">
                <a16:creationId xmlns:a16="http://schemas.microsoft.com/office/drawing/2014/main" id="{0B3C0DC7-BB3A-0B14-F4C5-94950D1211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" r="3" b="3"/>
          <a:stretch/>
        </p:blipFill>
        <p:spPr>
          <a:xfrm>
            <a:off x="6788383" y="613147"/>
            <a:ext cx="4565417" cy="5593443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53C8ACBD-576D-5C6C-5272-C65872A01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029" y="2366378"/>
            <a:ext cx="1993891" cy="1683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01CB6DE-03B5-A660-5144-211FF9616B63}"/>
              </a:ext>
            </a:extLst>
          </p:cNvPr>
          <p:cNvSpPr txBox="1"/>
          <p:nvPr/>
        </p:nvSpPr>
        <p:spPr>
          <a:xfrm>
            <a:off x="1022076" y="4613528"/>
            <a:ext cx="4033687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POSTURE CORRETTE</a:t>
            </a:r>
          </a:p>
        </p:txBody>
      </p:sp>
    </p:spTree>
    <p:extLst>
      <p:ext uri="{BB962C8B-B14F-4D97-AF65-F5344CB8AC3E}">
        <p14:creationId xmlns:p14="http://schemas.microsoft.com/office/powerpoint/2010/main" val="450239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3CC463-F933-4AC4-86E1-5AC14B0C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25D2DB-A12A-44DB-B00E-F4D62232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F37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8DACE5E-23BC-03AE-C3EA-DF346560E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00" y="643467"/>
            <a:ext cx="3708843" cy="247565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E7E7877-F64E-4EEA-B778-138031EFF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F37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0190707-1104-EB9A-475A-1676C8D45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9" y="3856438"/>
            <a:ext cx="3854945" cy="225514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DD6C4F3-70FD-4F13-919C-702EE4886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0596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F3798F-0920-D55E-3DCB-C68CF66A9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850" y="650497"/>
            <a:ext cx="463791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27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5D3A4F5-5D2D-F4AD-73E1-F120104BDA73}"/>
              </a:ext>
            </a:extLst>
          </p:cNvPr>
          <p:cNvSpPr txBox="1"/>
          <p:nvPr/>
        </p:nvSpPr>
        <p:spPr>
          <a:xfrm>
            <a:off x="657617" y="877414"/>
            <a:ext cx="5197274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Evitare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sovrappeso</a:t>
            </a:r>
            <a:endParaRPr lang="en-US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Non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bisogna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sottoporre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nostra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colonna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vertebrale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fatica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continua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innaturale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Il peso in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eccesso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caricare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nostre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vertebre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favorendo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scompensi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posturali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dannosi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 la loro salute.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Sollevare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pesi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piegandosi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sulle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ginocchia</a:t>
            </a:r>
            <a:endParaRPr lang="en-US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spcAft>
                <a:spcPts val="1800"/>
              </a:spcAft>
            </a:pP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Quando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dobbiamo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sollevare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un peso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come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cassa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libri,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bisogna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farlo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tenendo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 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ginocchia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piegate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e il 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tronco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immobile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dritto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evitando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farlo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piegando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tronco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in avanti.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C23CBDB-F7DF-DBC8-B6F0-AE000D0DF5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1" r="25225" b="-2"/>
          <a:stretch/>
        </p:blipFill>
        <p:spPr>
          <a:xfrm>
            <a:off x="5854891" y="877414"/>
            <a:ext cx="5232210" cy="4984683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37" name="Rectangle 32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3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4342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327C3E2-DA46-85DA-C848-DE643992FB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00" r="30355"/>
          <a:stretch/>
        </p:blipFill>
        <p:spPr>
          <a:xfrm>
            <a:off x="-1" y="-2"/>
            <a:ext cx="5943601" cy="6858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00068F2-66F6-DCD5-B34A-33CA200E760F}"/>
              </a:ext>
            </a:extLst>
          </p:cNvPr>
          <p:cNvSpPr txBox="1"/>
          <p:nvPr/>
        </p:nvSpPr>
        <p:spPr>
          <a:xfrm>
            <a:off x="6010275" y="247651"/>
            <a:ext cx="5943600" cy="5992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100" b="1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14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Dormire</a:t>
            </a:r>
            <a:endParaRPr lang="en-US" sz="14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letto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passiamo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buona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nostra vita. Per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questo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è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importante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quello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essere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momento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riposo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lo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davvero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e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nostra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schiena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possa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rilassarsi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dopo ore e ore di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sollecitazioni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en-US" sz="14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Evitare</a:t>
            </a:r>
            <a:r>
              <a:rPr lang="en-US" sz="14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vita 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sedentaria</a:t>
            </a:r>
            <a:endParaRPr lang="en-US" sz="14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Fare un po’ di </a:t>
            </a:r>
            <a:r>
              <a:rPr lang="en-US" sz="14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moto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–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camminata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passeggiata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bicicletta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nuotata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almeno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mezz’ora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2/3 volte la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settimana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mantiene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mobilità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nostra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colonna</a:t>
            </a:r>
            <a:r>
              <a:rPr lang="en-US" sz="14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vertebrale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consentendole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mantenersi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elastica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e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solida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Ci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inoltre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discipline come la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ginnastica</a:t>
            </a:r>
            <a:r>
              <a:rPr lang="en-US" sz="14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posturale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il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pilates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o lo </a:t>
            </a:r>
            <a:r>
              <a:rPr lang="en-US" sz="14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stretching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utili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intervenire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specifici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problemi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prevenendo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alleviando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dolori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nelle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parti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colonna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vertebrale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sono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più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sottoposte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 </a:t>
            </a:r>
            <a:r>
              <a:rPr lang="en-US" sz="14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pressione</a:t>
            </a:r>
            <a:r>
              <a:rPr lang="en-US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14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1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B43E7DC-5101-4E7C-ADB5-596311F53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B8BCA7A-6464-4C53-A572-89B2B3C2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0976177 w 12192000"/>
              <a:gd name="connsiteY3" fmla="*/ 6858000 h 6858000"/>
              <a:gd name="connsiteX4" fmla="*/ 10997120 w 12192000"/>
              <a:gd name="connsiteY4" fmla="*/ 6851980 h 6858000"/>
              <a:gd name="connsiteX5" fmla="*/ 12094512 w 12192000"/>
              <a:gd name="connsiteY5" fmla="*/ 6315404 h 6858000"/>
              <a:gd name="connsiteX6" fmla="*/ 12191999 w 12192000"/>
              <a:gd name="connsiteY6" fmla="*/ 6239611 h 6858000"/>
              <a:gd name="connsiteX7" fmla="*/ 12191999 w 12192000"/>
              <a:gd name="connsiteY7" fmla="*/ 1104399 h 6858000"/>
              <a:gd name="connsiteX8" fmla="*/ 11979198 w 12192000"/>
              <a:gd name="connsiteY8" fmla="*/ 1051011 h 6858000"/>
              <a:gd name="connsiteX9" fmla="*/ 11742378 w 12192000"/>
              <a:gd name="connsiteY9" fmla="*/ 986227 h 6858000"/>
              <a:gd name="connsiteX10" fmla="*/ 12063968 w 12192000"/>
              <a:gd name="connsiteY10" fmla="*/ 729780 h 6858000"/>
              <a:gd name="connsiteX11" fmla="*/ 11572835 w 12192000"/>
              <a:gd name="connsiteY11" fmla="*/ 670151 h 6858000"/>
              <a:gd name="connsiteX12" fmla="*/ 11524844 w 12192000"/>
              <a:gd name="connsiteY12" fmla="*/ 671946 h 6858000"/>
              <a:gd name="connsiteX13" fmla="*/ 10560518 w 12192000"/>
              <a:gd name="connsiteY13" fmla="*/ 632492 h 6858000"/>
              <a:gd name="connsiteX14" fmla="*/ 9178169 w 12192000"/>
              <a:gd name="connsiteY14" fmla="*/ 501577 h 6858000"/>
              <a:gd name="connsiteX15" fmla="*/ 8033984 w 12192000"/>
              <a:gd name="connsiteY15" fmla="*/ 423121 h 6858000"/>
              <a:gd name="connsiteX16" fmla="*/ 6815795 w 12192000"/>
              <a:gd name="connsiteY16" fmla="*/ 270688 h 6858000"/>
              <a:gd name="connsiteX17" fmla="*/ 6757489 w 12192000"/>
              <a:gd name="connsiteY17" fmla="*/ 260880 h 6858000"/>
              <a:gd name="connsiteX18" fmla="*/ 6703217 w 12192000"/>
              <a:gd name="connsiteY18" fmla="*/ 290416 h 6858000"/>
              <a:gd name="connsiteX19" fmla="*/ 7005521 w 12192000"/>
              <a:gd name="connsiteY19" fmla="*/ 401154 h 6858000"/>
              <a:gd name="connsiteX20" fmla="*/ 6532779 w 12192000"/>
              <a:gd name="connsiteY20" fmla="*/ 342871 h 6858000"/>
              <a:gd name="connsiteX21" fmla="*/ 6524704 w 12192000"/>
              <a:gd name="connsiteY21" fmla="*/ 380529 h 6858000"/>
              <a:gd name="connsiteX22" fmla="*/ 7061587 w 12192000"/>
              <a:gd name="connsiteY22" fmla="*/ 523098 h 6858000"/>
              <a:gd name="connsiteX23" fmla="*/ 7013594 w 12192000"/>
              <a:gd name="connsiteY23" fmla="*/ 545070 h 6858000"/>
              <a:gd name="connsiteX24" fmla="*/ 6728335 w 12192000"/>
              <a:gd name="connsiteY24" fmla="*/ 489924 h 6858000"/>
              <a:gd name="connsiteX25" fmla="*/ 6670923 w 12192000"/>
              <a:gd name="connsiteY25" fmla="*/ 504270 h 6858000"/>
              <a:gd name="connsiteX26" fmla="*/ 6699180 w 12192000"/>
              <a:gd name="connsiteY26" fmla="*/ 571069 h 6858000"/>
              <a:gd name="connsiteX27" fmla="*/ 6822972 w 12192000"/>
              <a:gd name="connsiteY27" fmla="*/ 597073 h 6858000"/>
              <a:gd name="connsiteX28" fmla="*/ 7015839 w 12192000"/>
              <a:gd name="connsiteY28" fmla="*/ 753992 h 6858000"/>
              <a:gd name="connsiteX29" fmla="*/ 6723848 w 12192000"/>
              <a:gd name="connsiteY29" fmla="*/ 735160 h 6858000"/>
              <a:gd name="connsiteX30" fmla="*/ 6672268 w 12192000"/>
              <a:gd name="connsiteY30" fmla="*/ 773268 h 6858000"/>
              <a:gd name="connsiteX31" fmla="*/ 6652532 w 12192000"/>
              <a:gd name="connsiteY31" fmla="*/ 822585 h 6858000"/>
              <a:gd name="connsiteX32" fmla="*/ 6539505 w 12192000"/>
              <a:gd name="connsiteY32" fmla="*/ 863382 h 6858000"/>
              <a:gd name="connsiteX33" fmla="*/ 6717122 w 12192000"/>
              <a:gd name="connsiteY33" fmla="*/ 909114 h 6858000"/>
              <a:gd name="connsiteX34" fmla="*/ 6527397 w 12192000"/>
              <a:gd name="connsiteY34" fmla="*/ 909114 h 6858000"/>
              <a:gd name="connsiteX35" fmla="*/ 6309411 w 12192000"/>
              <a:gd name="connsiteY35" fmla="*/ 877731 h 6858000"/>
              <a:gd name="connsiteX36" fmla="*/ 6077077 w 12192000"/>
              <a:gd name="connsiteY36" fmla="*/ 887593 h 6858000"/>
              <a:gd name="connsiteX37" fmla="*/ 6076642 w 12192000"/>
              <a:gd name="connsiteY37" fmla="*/ 887537 h 6858000"/>
              <a:gd name="connsiteX38" fmla="*/ 6032390 w 12192000"/>
              <a:gd name="connsiteY38" fmla="*/ 898600 h 6858000"/>
              <a:gd name="connsiteX39" fmla="*/ 6008536 w 12192000"/>
              <a:gd name="connsiteY39" fmla="*/ 914503 h 6858000"/>
              <a:gd name="connsiteX40" fmla="*/ 5944926 w 12192000"/>
              <a:gd name="connsiteY40" fmla="*/ 922454 h 6858000"/>
              <a:gd name="connsiteX41" fmla="*/ 5929023 w 12192000"/>
              <a:gd name="connsiteY41" fmla="*/ 954259 h 6858000"/>
              <a:gd name="connsiteX42" fmla="*/ 5938641 w 12192000"/>
              <a:gd name="connsiteY42" fmla="*/ 983356 h 6858000"/>
              <a:gd name="connsiteX43" fmla="*/ 5941380 w 12192000"/>
              <a:gd name="connsiteY43" fmla="*/ 994243 h 6858000"/>
              <a:gd name="connsiteX44" fmla="*/ 6022639 w 12192000"/>
              <a:gd name="connsiteY44" fmla="*/ 1012399 h 6858000"/>
              <a:gd name="connsiteX45" fmla="*/ 6620687 w 12192000"/>
              <a:gd name="connsiteY45" fmla="*/ 1222947 h 6858000"/>
              <a:gd name="connsiteX46" fmla="*/ 6557895 w 12192000"/>
              <a:gd name="connsiteY46" fmla="*/ 1308577 h 6858000"/>
              <a:gd name="connsiteX47" fmla="*/ 6815348 w 12192000"/>
              <a:gd name="connsiteY47" fmla="*/ 1401831 h 6858000"/>
              <a:gd name="connsiteX48" fmla="*/ 6878591 w 12192000"/>
              <a:gd name="connsiteY48" fmla="*/ 1494187 h 6858000"/>
              <a:gd name="connsiteX49" fmla="*/ 6799202 w 12192000"/>
              <a:gd name="connsiteY49" fmla="*/ 1486118 h 6858000"/>
              <a:gd name="connsiteX50" fmla="*/ 6731027 w 12192000"/>
              <a:gd name="connsiteY50" fmla="*/ 1503602 h 6858000"/>
              <a:gd name="connsiteX51" fmla="*/ 6759282 w 12192000"/>
              <a:gd name="connsiteY51" fmla="*/ 1621067 h 6858000"/>
              <a:gd name="connsiteX52" fmla="*/ 7123035 w 12192000"/>
              <a:gd name="connsiteY52" fmla="*/ 1772603 h 6858000"/>
              <a:gd name="connsiteX53" fmla="*/ 7155777 w 12192000"/>
              <a:gd name="connsiteY53" fmla="*/ 1821919 h 6858000"/>
              <a:gd name="connsiteX54" fmla="*/ 7112270 w 12192000"/>
              <a:gd name="connsiteY54" fmla="*/ 1856890 h 6858000"/>
              <a:gd name="connsiteX55" fmla="*/ 6994755 w 12192000"/>
              <a:gd name="connsiteY55" fmla="*/ 1874821 h 6858000"/>
              <a:gd name="connsiteX56" fmla="*/ 7159364 w 12192000"/>
              <a:gd name="connsiteY56" fmla="*/ 2042948 h 6858000"/>
              <a:gd name="connsiteX57" fmla="*/ 7219467 w 12192000"/>
              <a:gd name="connsiteY57" fmla="*/ 2089573 h 6858000"/>
              <a:gd name="connsiteX58" fmla="*/ 7322179 w 12192000"/>
              <a:gd name="connsiteY58" fmla="*/ 2161756 h 6858000"/>
              <a:gd name="connsiteX59" fmla="*/ 7323974 w 12192000"/>
              <a:gd name="connsiteY59" fmla="*/ 2183724 h 6858000"/>
              <a:gd name="connsiteX60" fmla="*/ 7184034 w 12192000"/>
              <a:gd name="connsiteY60" fmla="*/ 2261285 h 6858000"/>
              <a:gd name="connsiteX61" fmla="*/ 6931516 w 12192000"/>
              <a:gd name="connsiteY61" fmla="*/ 2240212 h 6858000"/>
              <a:gd name="connsiteX62" fmla="*/ 7304686 w 12192000"/>
              <a:gd name="connsiteY62" fmla="*/ 2355883 h 6858000"/>
              <a:gd name="connsiteX63" fmla="*/ 6096813 w 12192000"/>
              <a:gd name="connsiteY63" fmla="*/ 2080160 h 6858000"/>
              <a:gd name="connsiteX64" fmla="*/ 6173959 w 12192000"/>
              <a:gd name="connsiteY64" fmla="*/ 2152340 h 6858000"/>
              <a:gd name="connsiteX65" fmla="*/ 6596469 w 12192000"/>
              <a:gd name="connsiteY65" fmla="*/ 2342432 h 6858000"/>
              <a:gd name="connsiteX66" fmla="*/ 6716224 w 12192000"/>
              <a:gd name="connsiteY66" fmla="*/ 2461690 h 6858000"/>
              <a:gd name="connsiteX67" fmla="*/ 6841810 w 12192000"/>
              <a:gd name="connsiteY67" fmla="*/ 2527594 h 6858000"/>
              <a:gd name="connsiteX68" fmla="*/ 7018080 w 12192000"/>
              <a:gd name="connsiteY68" fmla="*/ 2526249 h 6858000"/>
              <a:gd name="connsiteX69" fmla="*/ 7143217 w 12192000"/>
              <a:gd name="connsiteY69" fmla="*/ 2627573 h 6858000"/>
              <a:gd name="connsiteX70" fmla="*/ 7012697 w 12192000"/>
              <a:gd name="connsiteY70" fmla="*/ 2649094 h 6858000"/>
              <a:gd name="connsiteX71" fmla="*/ 6859752 w 12192000"/>
              <a:gd name="connsiteY71" fmla="*/ 2632505 h 6858000"/>
              <a:gd name="connsiteX72" fmla="*/ 6529636 w 12192000"/>
              <a:gd name="connsiteY72" fmla="*/ 2637883 h 6858000"/>
              <a:gd name="connsiteX73" fmla="*/ 6340360 w 12192000"/>
              <a:gd name="connsiteY73" fmla="*/ 2657610 h 6858000"/>
              <a:gd name="connsiteX74" fmla="*/ 5905294 w 12192000"/>
              <a:gd name="connsiteY74" fmla="*/ 2623984 h 6858000"/>
              <a:gd name="connsiteX75" fmla="*/ 5930860 w 12192000"/>
              <a:gd name="connsiteY75" fmla="*/ 2710066 h 6858000"/>
              <a:gd name="connsiteX76" fmla="*/ 5914710 w 12192000"/>
              <a:gd name="connsiteY76" fmla="*/ 2784935 h 6858000"/>
              <a:gd name="connsiteX77" fmla="*/ 5908433 w 12192000"/>
              <a:gd name="connsiteY77" fmla="*/ 2947683 h 6858000"/>
              <a:gd name="connsiteX78" fmla="*/ 5912470 w 12192000"/>
              <a:gd name="connsiteY78" fmla="*/ 2974134 h 6858000"/>
              <a:gd name="connsiteX79" fmla="*/ 5815141 w 12192000"/>
              <a:gd name="connsiteY79" fmla="*/ 2991171 h 6858000"/>
              <a:gd name="connsiteX80" fmla="*/ 6395082 w 12192000"/>
              <a:gd name="connsiteY80" fmla="*/ 3329661 h 6858000"/>
              <a:gd name="connsiteX81" fmla="*/ 6007557 w 12192000"/>
              <a:gd name="connsiteY81" fmla="*/ 3243581 h 6858000"/>
              <a:gd name="connsiteX82" fmla="*/ 5955079 w 12192000"/>
              <a:gd name="connsiteY82" fmla="*/ 3385704 h 6858000"/>
              <a:gd name="connsiteX83" fmla="*/ 6137180 w 12192000"/>
              <a:gd name="connsiteY83" fmla="*/ 3512133 h 6858000"/>
              <a:gd name="connsiteX84" fmla="*/ 6204457 w 12192000"/>
              <a:gd name="connsiteY84" fmla="*/ 3762302 h 6858000"/>
              <a:gd name="connsiteX85" fmla="*/ 6171716 w 12192000"/>
              <a:gd name="connsiteY85" fmla="*/ 3990952 h 6858000"/>
              <a:gd name="connsiteX86" fmla="*/ 6093674 w 12192000"/>
              <a:gd name="connsiteY86" fmla="*/ 4063580 h 6858000"/>
              <a:gd name="connsiteX87" fmla="*/ 5980645 w 12192000"/>
              <a:gd name="connsiteY87" fmla="*/ 4194045 h 6858000"/>
              <a:gd name="connsiteX88" fmla="*/ 5910676 w 12192000"/>
              <a:gd name="connsiteY88" fmla="*/ 4274743 h 6858000"/>
              <a:gd name="connsiteX89" fmla="*/ 5667577 w 12192000"/>
              <a:gd name="connsiteY89" fmla="*/ 4243362 h 6858000"/>
              <a:gd name="connsiteX90" fmla="*/ 5991859 w 12192000"/>
              <a:gd name="connsiteY90" fmla="*/ 4448252 h 6858000"/>
              <a:gd name="connsiteX91" fmla="*/ 5729024 w 12192000"/>
              <a:gd name="connsiteY91" fmla="*/ 4422695 h 6858000"/>
              <a:gd name="connsiteX92" fmla="*/ 5643357 w 12192000"/>
              <a:gd name="connsiteY92" fmla="*/ 4437041 h 6858000"/>
              <a:gd name="connsiteX93" fmla="*/ 5692243 w 12192000"/>
              <a:gd name="connsiteY93" fmla="*/ 4503395 h 6858000"/>
              <a:gd name="connsiteX94" fmla="*/ 5885111 w 12192000"/>
              <a:gd name="connsiteY94" fmla="*/ 4615926 h 6858000"/>
              <a:gd name="connsiteX95" fmla="*/ 6282503 w 12192000"/>
              <a:gd name="connsiteY95" fmla="*/ 4920793 h 6858000"/>
              <a:gd name="connsiteX96" fmla="*/ 5897668 w 12192000"/>
              <a:gd name="connsiteY96" fmla="*/ 4780915 h 6858000"/>
              <a:gd name="connsiteX97" fmla="*/ 6303132 w 12192000"/>
              <a:gd name="connsiteY97" fmla="*/ 5094297 h 6858000"/>
              <a:gd name="connsiteX98" fmla="*/ 6393287 w 12192000"/>
              <a:gd name="connsiteY98" fmla="*/ 5198310 h 6858000"/>
              <a:gd name="connsiteX99" fmla="*/ 6575386 w 12192000"/>
              <a:gd name="connsiteY99" fmla="*/ 5456548 h 6858000"/>
              <a:gd name="connsiteX100" fmla="*/ 6566415 w 12192000"/>
              <a:gd name="connsiteY100" fmla="*/ 5485690 h 6858000"/>
              <a:gd name="connsiteX101" fmla="*/ 6356059 w 12192000"/>
              <a:gd name="connsiteY101" fmla="*/ 5443995 h 6858000"/>
              <a:gd name="connsiteX102" fmla="*/ 6628762 w 12192000"/>
              <a:gd name="connsiteY102" fmla="*/ 5660990 h 6858000"/>
              <a:gd name="connsiteX103" fmla="*/ 6910436 w 12192000"/>
              <a:gd name="connsiteY103" fmla="*/ 5827767 h 6858000"/>
              <a:gd name="connsiteX104" fmla="*/ 6710393 w 12192000"/>
              <a:gd name="connsiteY104" fmla="*/ 5802214 h 6858000"/>
              <a:gd name="connsiteX105" fmla="*/ 6435448 w 12192000"/>
              <a:gd name="connsiteY105" fmla="*/ 5706719 h 6858000"/>
              <a:gd name="connsiteX106" fmla="*/ 6339913 w 12192000"/>
              <a:gd name="connsiteY106" fmla="*/ 5742586 h 6858000"/>
              <a:gd name="connsiteX107" fmla="*/ 6600503 w 12192000"/>
              <a:gd name="connsiteY107" fmla="*/ 5900398 h 6858000"/>
              <a:gd name="connsiteX108" fmla="*/ 6749863 w 12192000"/>
              <a:gd name="connsiteY108" fmla="*/ 5973478 h 6858000"/>
              <a:gd name="connsiteX109" fmla="*/ 6809515 w 12192000"/>
              <a:gd name="connsiteY109" fmla="*/ 6029519 h 6858000"/>
              <a:gd name="connsiteX110" fmla="*/ 6979954 w 12192000"/>
              <a:gd name="connsiteY110" fmla="*/ 6229474 h 6858000"/>
              <a:gd name="connsiteX111" fmla="*/ 7480509 w 12192000"/>
              <a:gd name="connsiteY111" fmla="*/ 6447812 h 6858000"/>
              <a:gd name="connsiteX112" fmla="*/ 7948764 w 12192000"/>
              <a:gd name="connsiteY112" fmla="*/ 6719056 h 6858000"/>
              <a:gd name="connsiteX113" fmla="*/ 8221244 w 12192000"/>
              <a:gd name="connsiteY113" fmla="*/ 6848868 h 6858000"/>
              <a:gd name="connsiteX114" fmla="*/ 8242921 w 12192000"/>
              <a:gd name="connsiteY114" fmla="*/ 6858000 h 6858000"/>
              <a:gd name="connsiteX115" fmla="*/ 0 w 12192000"/>
              <a:gd name="connsiteY1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0976177" y="6858000"/>
                </a:lnTo>
                <a:lnTo>
                  <a:pt x="10997120" y="6851980"/>
                </a:lnTo>
                <a:cubicBezTo>
                  <a:pt x="11372760" y="6734361"/>
                  <a:pt x="11757137" y="6563389"/>
                  <a:pt x="12094512" y="6315404"/>
                </a:cubicBezTo>
                <a:lnTo>
                  <a:pt x="12191999" y="6239611"/>
                </a:lnTo>
                <a:lnTo>
                  <a:pt x="12191999" y="1104399"/>
                </a:lnTo>
                <a:lnTo>
                  <a:pt x="11979198" y="1051011"/>
                </a:lnTo>
                <a:cubicBezTo>
                  <a:pt x="11902836" y="1030275"/>
                  <a:pt x="11824681" y="1008195"/>
                  <a:pt x="11742378" y="986227"/>
                </a:cubicBezTo>
                <a:cubicBezTo>
                  <a:pt x="11843295" y="875936"/>
                  <a:pt x="12022257" y="888939"/>
                  <a:pt x="12063968" y="729780"/>
                </a:cubicBezTo>
                <a:cubicBezTo>
                  <a:pt x="11901155" y="688534"/>
                  <a:pt x="11729822" y="735611"/>
                  <a:pt x="11572835" y="670151"/>
                </a:cubicBezTo>
                <a:cubicBezTo>
                  <a:pt x="11559381" y="664325"/>
                  <a:pt x="11540990" y="670151"/>
                  <a:pt x="11524844" y="671946"/>
                </a:cubicBezTo>
                <a:cubicBezTo>
                  <a:pt x="11201459" y="706916"/>
                  <a:pt x="10879418" y="676432"/>
                  <a:pt x="10560518" y="632492"/>
                </a:cubicBezTo>
                <a:cubicBezTo>
                  <a:pt x="10101230" y="569728"/>
                  <a:pt x="9640146" y="529825"/>
                  <a:pt x="9178169" y="501577"/>
                </a:cubicBezTo>
                <a:cubicBezTo>
                  <a:pt x="8796475" y="478266"/>
                  <a:pt x="8413886" y="467955"/>
                  <a:pt x="8033984" y="423121"/>
                </a:cubicBezTo>
                <a:cubicBezTo>
                  <a:pt x="7627624" y="375150"/>
                  <a:pt x="7221712" y="320901"/>
                  <a:pt x="6815795" y="270688"/>
                </a:cubicBezTo>
                <a:cubicBezTo>
                  <a:pt x="6797407" y="268446"/>
                  <a:pt x="6777110" y="261384"/>
                  <a:pt x="6757489" y="260880"/>
                </a:cubicBezTo>
                <a:cubicBezTo>
                  <a:pt x="6737867" y="260376"/>
                  <a:pt x="6718916" y="266430"/>
                  <a:pt x="6703217" y="290416"/>
                </a:cubicBezTo>
                <a:cubicBezTo>
                  <a:pt x="6786642" y="353629"/>
                  <a:pt x="6892941" y="329867"/>
                  <a:pt x="7005521" y="401154"/>
                </a:cubicBezTo>
                <a:cubicBezTo>
                  <a:pt x="6822525" y="378735"/>
                  <a:pt x="6677649" y="360801"/>
                  <a:pt x="6532779" y="342871"/>
                </a:cubicBezTo>
                <a:cubicBezTo>
                  <a:pt x="6530087" y="355424"/>
                  <a:pt x="6527397" y="367976"/>
                  <a:pt x="6524704" y="380529"/>
                </a:cubicBezTo>
                <a:cubicBezTo>
                  <a:pt x="6709945" y="406980"/>
                  <a:pt x="6881280" y="475126"/>
                  <a:pt x="7061587" y="523098"/>
                </a:cubicBezTo>
                <a:cubicBezTo>
                  <a:pt x="7044990" y="552691"/>
                  <a:pt x="7028398" y="546862"/>
                  <a:pt x="7013594" y="545070"/>
                </a:cubicBezTo>
                <a:cubicBezTo>
                  <a:pt x="6917162" y="533412"/>
                  <a:pt x="6820730" y="521755"/>
                  <a:pt x="6728335" y="489924"/>
                </a:cubicBezTo>
                <a:cubicBezTo>
                  <a:pt x="6707702" y="482748"/>
                  <a:pt x="6682583" y="482748"/>
                  <a:pt x="6670923" y="504270"/>
                </a:cubicBezTo>
                <a:cubicBezTo>
                  <a:pt x="6654326" y="534757"/>
                  <a:pt x="6678097" y="554484"/>
                  <a:pt x="6699180" y="571069"/>
                </a:cubicBezTo>
                <a:cubicBezTo>
                  <a:pt x="6735959" y="599764"/>
                  <a:pt x="6780362" y="591695"/>
                  <a:pt x="6822972" y="597073"/>
                </a:cubicBezTo>
                <a:cubicBezTo>
                  <a:pt x="6936448" y="610972"/>
                  <a:pt x="6990720" y="654460"/>
                  <a:pt x="7015839" y="753992"/>
                </a:cubicBezTo>
                <a:cubicBezTo>
                  <a:pt x="6916264" y="713640"/>
                  <a:pt x="6820280" y="763407"/>
                  <a:pt x="6723848" y="735160"/>
                </a:cubicBezTo>
                <a:cubicBezTo>
                  <a:pt x="6698731" y="727988"/>
                  <a:pt x="6658813" y="738747"/>
                  <a:pt x="6672268" y="773268"/>
                </a:cubicBezTo>
                <a:cubicBezTo>
                  <a:pt x="6684828" y="805550"/>
                  <a:pt x="6726540" y="828861"/>
                  <a:pt x="6652532" y="822585"/>
                </a:cubicBezTo>
                <a:cubicBezTo>
                  <a:pt x="6599609" y="818101"/>
                  <a:pt x="6495999" y="854418"/>
                  <a:pt x="6539505" y="863382"/>
                </a:cubicBezTo>
                <a:cubicBezTo>
                  <a:pt x="6594225" y="874593"/>
                  <a:pt x="6647600" y="890733"/>
                  <a:pt x="6717122" y="909114"/>
                </a:cubicBezTo>
                <a:cubicBezTo>
                  <a:pt x="6640423" y="939151"/>
                  <a:pt x="6585254" y="932874"/>
                  <a:pt x="6527397" y="909114"/>
                </a:cubicBezTo>
                <a:cubicBezTo>
                  <a:pt x="6457427" y="880419"/>
                  <a:pt x="6366375" y="845451"/>
                  <a:pt x="6309411" y="877731"/>
                </a:cubicBezTo>
                <a:cubicBezTo>
                  <a:pt x="6224192" y="926151"/>
                  <a:pt x="6153325" y="895663"/>
                  <a:pt x="6077077" y="887593"/>
                </a:cubicBezTo>
                <a:lnTo>
                  <a:pt x="6076642" y="887537"/>
                </a:lnTo>
                <a:lnTo>
                  <a:pt x="6032390" y="898600"/>
                </a:lnTo>
                <a:cubicBezTo>
                  <a:pt x="6023409" y="901866"/>
                  <a:pt x="6017756" y="911989"/>
                  <a:pt x="6008536" y="914503"/>
                </a:cubicBezTo>
                <a:cubicBezTo>
                  <a:pt x="5987921" y="920125"/>
                  <a:pt x="5964038" y="912898"/>
                  <a:pt x="5944926" y="922454"/>
                </a:cubicBezTo>
                <a:cubicBezTo>
                  <a:pt x="5934324" y="927755"/>
                  <a:pt x="5934324" y="943657"/>
                  <a:pt x="5929023" y="954259"/>
                </a:cubicBezTo>
                <a:cubicBezTo>
                  <a:pt x="5933305" y="967105"/>
                  <a:pt x="5936344" y="975942"/>
                  <a:pt x="5938641" y="983356"/>
                </a:cubicBezTo>
                <a:lnTo>
                  <a:pt x="5941380" y="994243"/>
                </a:lnTo>
                <a:lnTo>
                  <a:pt x="6022639" y="1012399"/>
                </a:lnTo>
                <a:cubicBezTo>
                  <a:pt x="6231931" y="1059643"/>
                  <a:pt x="6435672" y="1112210"/>
                  <a:pt x="6620687" y="1222947"/>
                </a:cubicBezTo>
                <a:cubicBezTo>
                  <a:pt x="6604990" y="1244018"/>
                  <a:pt x="6525153" y="1304094"/>
                  <a:pt x="6557895" y="1308577"/>
                </a:cubicBezTo>
                <a:cubicBezTo>
                  <a:pt x="6649842" y="1321581"/>
                  <a:pt x="6731472" y="1365517"/>
                  <a:pt x="6815348" y="1401831"/>
                </a:cubicBezTo>
                <a:cubicBezTo>
                  <a:pt x="6851679" y="1417523"/>
                  <a:pt x="6895633" y="1438147"/>
                  <a:pt x="6878591" y="1494187"/>
                </a:cubicBezTo>
                <a:cubicBezTo>
                  <a:pt x="6847640" y="1509878"/>
                  <a:pt x="6824766" y="1487911"/>
                  <a:pt x="6799202" y="1486118"/>
                </a:cubicBezTo>
                <a:cubicBezTo>
                  <a:pt x="6773186" y="1484326"/>
                  <a:pt x="6714877" y="1495981"/>
                  <a:pt x="6731027" y="1503602"/>
                </a:cubicBezTo>
                <a:cubicBezTo>
                  <a:pt x="6804583" y="1538124"/>
                  <a:pt x="6672268" y="1621067"/>
                  <a:pt x="6759282" y="1621067"/>
                </a:cubicBezTo>
                <a:cubicBezTo>
                  <a:pt x="6905053" y="1621514"/>
                  <a:pt x="6982647" y="1768566"/>
                  <a:pt x="7123035" y="1772603"/>
                </a:cubicBezTo>
                <a:cubicBezTo>
                  <a:pt x="7145459" y="1773049"/>
                  <a:pt x="7156224" y="1799053"/>
                  <a:pt x="7155777" y="1821919"/>
                </a:cubicBezTo>
                <a:cubicBezTo>
                  <a:pt x="7155777" y="1849268"/>
                  <a:pt x="7135144" y="1854199"/>
                  <a:pt x="7112270" y="1856890"/>
                </a:cubicBezTo>
                <a:cubicBezTo>
                  <a:pt x="7077284" y="1860923"/>
                  <a:pt x="7040954" y="1821919"/>
                  <a:pt x="6994755" y="1874821"/>
                </a:cubicBezTo>
                <a:cubicBezTo>
                  <a:pt x="7077735" y="1905755"/>
                  <a:pt x="7160709" y="1936693"/>
                  <a:pt x="7159364" y="2042948"/>
                </a:cubicBezTo>
                <a:cubicBezTo>
                  <a:pt x="7158916" y="2071638"/>
                  <a:pt x="7193452" y="2082399"/>
                  <a:pt x="7219467" y="2089573"/>
                </a:cubicBezTo>
                <a:cubicBezTo>
                  <a:pt x="7262526" y="2101231"/>
                  <a:pt x="7298853" y="2121854"/>
                  <a:pt x="7322179" y="2161756"/>
                </a:cubicBezTo>
                <a:cubicBezTo>
                  <a:pt x="7321730" y="2169378"/>
                  <a:pt x="7321281" y="2177446"/>
                  <a:pt x="7323974" y="2183724"/>
                </a:cubicBezTo>
                <a:cubicBezTo>
                  <a:pt x="7316349" y="2280115"/>
                  <a:pt x="7253555" y="2277424"/>
                  <a:pt x="7184034" y="2261285"/>
                </a:cubicBezTo>
                <a:cubicBezTo>
                  <a:pt x="7101058" y="2241558"/>
                  <a:pt x="7018978" y="2205691"/>
                  <a:pt x="6931516" y="2240212"/>
                </a:cubicBezTo>
                <a:cubicBezTo>
                  <a:pt x="7054861" y="2286391"/>
                  <a:pt x="7188967" y="2289976"/>
                  <a:pt x="7304686" y="2355883"/>
                </a:cubicBezTo>
                <a:cubicBezTo>
                  <a:pt x="6881280" y="2367989"/>
                  <a:pt x="6507211" y="2159959"/>
                  <a:pt x="6096813" y="2080160"/>
                </a:cubicBezTo>
                <a:cubicBezTo>
                  <a:pt x="6110718" y="2133508"/>
                  <a:pt x="6143907" y="2144268"/>
                  <a:pt x="6173959" y="2152340"/>
                </a:cubicBezTo>
                <a:cubicBezTo>
                  <a:pt x="6325561" y="2192691"/>
                  <a:pt x="6458320" y="2272943"/>
                  <a:pt x="6596469" y="2342432"/>
                </a:cubicBezTo>
                <a:cubicBezTo>
                  <a:pt x="6653429" y="2371125"/>
                  <a:pt x="6694695" y="2399820"/>
                  <a:pt x="6716224" y="2461690"/>
                </a:cubicBezTo>
                <a:cubicBezTo>
                  <a:pt x="6735511" y="2517732"/>
                  <a:pt x="6772739" y="2543736"/>
                  <a:pt x="6841810" y="2527594"/>
                </a:cubicBezTo>
                <a:cubicBezTo>
                  <a:pt x="6897875" y="2514144"/>
                  <a:pt x="6959322" y="2521317"/>
                  <a:pt x="7018080" y="2526249"/>
                </a:cubicBezTo>
                <a:cubicBezTo>
                  <a:pt x="7085808" y="2531629"/>
                  <a:pt x="7161607" y="2594845"/>
                  <a:pt x="7143217" y="2627573"/>
                </a:cubicBezTo>
                <a:cubicBezTo>
                  <a:pt x="7111823" y="2683166"/>
                  <a:pt x="7059345" y="2655370"/>
                  <a:pt x="7012697" y="2649094"/>
                </a:cubicBezTo>
                <a:cubicBezTo>
                  <a:pt x="6959771" y="2641473"/>
                  <a:pt x="6861547" y="2625779"/>
                  <a:pt x="6859752" y="2632505"/>
                </a:cubicBezTo>
                <a:cubicBezTo>
                  <a:pt x="6825212" y="2771936"/>
                  <a:pt x="6582114" y="2650439"/>
                  <a:pt x="6529636" y="2637883"/>
                </a:cubicBezTo>
                <a:cubicBezTo>
                  <a:pt x="6464154" y="2622192"/>
                  <a:pt x="6402705" y="2650887"/>
                  <a:pt x="6340360" y="2657610"/>
                </a:cubicBezTo>
                <a:cubicBezTo>
                  <a:pt x="6284743" y="2663887"/>
                  <a:pt x="5970330" y="2683166"/>
                  <a:pt x="5905294" y="2623984"/>
                </a:cubicBezTo>
                <a:cubicBezTo>
                  <a:pt x="5896322" y="2670163"/>
                  <a:pt x="5915159" y="2688993"/>
                  <a:pt x="5930860" y="2710066"/>
                </a:cubicBezTo>
                <a:cubicBezTo>
                  <a:pt x="5952838" y="2740102"/>
                  <a:pt x="5956426" y="2761175"/>
                  <a:pt x="5914710" y="2784935"/>
                </a:cubicBezTo>
                <a:cubicBezTo>
                  <a:pt x="5795853" y="2853086"/>
                  <a:pt x="5797649" y="2855325"/>
                  <a:pt x="5908433" y="2947683"/>
                </a:cubicBezTo>
                <a:cubicBezTo>
                  <a:pt x="5913818" y="2951715"/>
                  <a:pt x="5911572" y="2965167"/>
                  <a:pt x="5912470" y="2974134"/>
                </a:cubicBezTo>
                <a:cubicBezTo>
                  <a:pt x="5883316" y="2988480"/>
                  <a:pt x="5849228" y="2952613"/>
                  <a:pt x="5815141" y="2991171"/>
                </a:cubicBezTo>
                <a:cubicBezTo>
                  <a:pt x="5963601" y="3160638"/>
                  <a:pt x="6190105" y="3202332"/>
                  <a:pt x="6395082" y="3329661"/>
                </a:cubicBezTo>
                <a:cubicBezTo>
                  <a:pt x="6229127" y="3371803"/>
                  <a:pt x="6129555" y="3224751"/>
                  <a:pt x="6007557" y="3243581"/>
                </a:cubicBezTo>
                <a:cubicBezTo>
                  <a:pt x="5946560" y="3289760"/>
                  <a:pt x="6127760" y="3363734"/>
                  <a:pt x="5955079" y="3385704"/>
                </a:cubicBezTo>
                <a:cubicBezTo>
                  <a:pt x="6029985" y="3426052"/>
                  <a:pt x="6085601" y="3465503"/>
                  <a:pt x="6137180" y="3512133"/>
                </a:cubicBezTo>
                <a:cubicBezTo>
                  <a:pt x="6229127" y="3595522"/>
                  <a:pt x="6247069" y="3650219"/>
                  <a:pt x="6204457" y="3762302"/>
                </a:cubicBezTo>
                <a:cubicBezTo>
                  <a:pt x="6176648" y="3835828"/>
                  <a:pt x="6135833" y="3903528"/>
                  <a:pt x="6171716" y="3990952"/>
                </a:cubicBezTo>
                <a:cubicBezTo>
                  <a:pt x="6196832" y="4051028"/>
                  <a:pt x="6186964" y="4090479"/>
                  <a:pt x="6093674" y="4063580"/>
                </a:cubicBezTo>
                <a:cubicBezTo>
                  <a:pt x="5993205" y="4034885"/>
                  <a:pt x="5955530" y="4088685"/>
                  <a:pt x="5980645" y="4194045"/>
                </a:cubicBezTo>
                <a:cubicBezTo>
                  <a:pt x="5996791" y="4261744"/>
                  <a:pt x="5979747" y="4282366"/>
                  <a:pt x="5910676" y="4274743"/>
                </a:cubicBezTo>
                <a:cubicBezTo>
                  <a:pt x="5834426" y="4266226"/>
                  <a:pt x="5761765" y="4221841"/>
                  <a:pt x="5667577" y="4243362"/>
                </a:cubicBezTo>
                <a:cubicBezTo>
                  <a:pt x="5742928" y="4366207"/>
                  <a:pt x="5903948" y="4331236"/>
                  <a:pt x="5991859" y="4448252"/>
                </a:cubicBezTo>
                <a:cubicBezTo>
                  <a:pt x="5886904" y="4448697"/>
                  <a:pt x="5806617" y="4448252"/>
                  <a:pt x="5729024" y="4422695"/>
                </a:cubicBezTo>
                <a:cubicBezTo>
                  <a:pt x="5696728" y="4412381"/>
                  <a:pt x="5661295" y="4401625"/>
                  <a:pt x="5643357" y="4437041"/>
                </a:cubicBezTo>
                <a:cubicBezTo>
                  <a:pt x="5622274" y="4479633"/>
                  <a:pt x="5665781" y="4495772"/>
                  <a:pt x="5692243" y="4503395"/>
                </a:cubicBezTo>
                <a:cubicBezTo>
                  <a:pt x="5766702" y="4524914"/>
                  <a:pt x="5823661" y="4576025"/>
                  <a:pt x="5885111" y="4615926"/>
                </a:cubicBezTo>
                <a:cubicBezTo>
                  <a:pt x="6020115" y="4703353"/>
                  <a:pt x="6168129" y="4776430"/>
                  <a:pt x="6282503" y="4920793"/>
                </a:cubicBezTo>
                <a:cubicBezTo>
                  <a:pt x="6138526" y="4884029"/>
                  <a:pt x="6031329" y="4798399"/>
                  <a:pt x="5897668" y="4780915"/>
                </a:cubicBezTo>
                <a:cubicBezTo>
                  <a:pt x="6013387" y="4912275"/>
                  <a:pt x="6162296" y="4998804"/>
                  <a:pt x="6303132" y="5094297"/>
                </a:cubicBezTo>
                <a:cubicBezTo>
                  <a:pt x="6343501" y="5121199"/>
                  <a:pt x="6384317" y="5139580"/>
                  <a:pt x="6393287" y="5198310"/>
                </a:cubicBezTo>
                <a:cubicBezTo>
                  <a:pt x="6410780" y="5312186"/>
                  <a:pt x="6463257" y="5406336"/>
                  <a:pt x="6575386" y="5456548"/>
                </a:cubicBezTo>
                <a:cubicBezTo>
                  <a:pt x="6576284" y="5457000"/>
                  <a:pt x="6570007" y="5474037"/>
                  <a:pt x="6566415" y="5485690"/>
                </a:cubicBezTo>
                <a:cubicBezTo>
                  <a:pt x="6497793" y="5489279"/>
                  <a:pt x="6443521" y="5422027"/>
                  <a:pt x="6356059" y="5443995"/>
                </a:cubicBezTo>
                <a:cubicBezTo>
                  <a:pt x="6439934" y="5535454"/>
                  <a:pt x="6509903" y="5617502"/>
                  <a:pt x="6628762" y="5660990"/>
                </a:cubicBezTo>
                <a:cubicBezTo>
                  <a:pt x="6723848" y="5695511"/>
                  <a:pt x="6841363" y="5715686"/>
                  <a:pt x="6910436" y="5827767"/>
                </a:cubicBezTo>
                <a:cubicBezTo>
                  <a:pt x="6830149" y="5849739"/>
                  <a:pt x="6770494" y="5821942"/>
                  <a:pt x="6710393" y="5802214"/>
                </a:cubicBezTo>
                <a:cubicBezTo>
                  <a:pt x="6618446" y="5771728"/>
                  <a:pt x="6527397" y="5737208"/>
                  <a:pt x="6435448" y="5706719"/>
                </a:cubicBezTo>
                <a:cubicBezTo>
                  <a:pt x="6400463" y="5695062"/>
                  <a:pt x="6362338" y="5686991"/>
                  <a:pt x="6339913" y="5742586"/>
                </a:cubicBezTo>
                <a:cubicBezTo>
                  <a:pt x="6456978" y="5754244"/>
                  <a:pt x="6526948" y="5829564"/>
                  <a:pt x="6600503" y="5900398"/>
                </a:cubicBezTo>
                <a:cubicBezTo>
                  <a:pt x="6641770" y="5940299"/>
                  <a:pt x="6675410" y="5993652"/>
                  <a:pt x="6749863" y="5973478"/>
                </a:cubicBezTo>
                <a:cubicBezTo>
                  <a:pt x="6788885" y="5962718"/>
                  <a:pt x="6813554" y="5992754"/>
                  <a:pt x="6809515" y="6029519"/>
                </a:cubicBezTo>
                <a:cubicBezTo>
                  <a:pt x="6794715" y="6159089"/>
                  <a:pt x="6885766" y="6204369"/>
                  <a:pt x="6979954" y="6229474"/>
                </a:cubicBezTo>
                <a:cubicBezTo>
                  <a:pt x="7158469" y="6276549"/>
                  <a:pt x="7306929" y="6387287"/>
                  <a:pt x="7480509" y="6447812"/>
                </a:cubicBezTo>
                <a:cubicBezTo>
                  <a:pt x="7649154" y="6506545"/>
                  <a:pt x="7779672" y="6645975"/>
                  <a:pt x="7948764" y="6719056"/>
                </a:cubicBezTo>
                <a:cubicBezTo>
                  <a:pt x="8040603" y="6758733"/>
                  <a:pt x="8129409" y="6806985"/>
                  <a:pt x="8221244" y="6848868"/>
                </a:cubicBezTo>
                <a:lnTo>
                  <a:pt x="82429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59DEEA-28F1-07B7-92B1-16CB9EBE5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2" y="500061"/>
            <a:ext cx="7053943" cy="567690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Nel 2020, la lombalgia ha colpito 619 milioni di persone in tutto il mondo.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Nel 2050 si stima che il numero di casi aumenterà fino a 843 milioni </a:t>
            </a:r>
          </a:p>
          <a:p>
            <a:pPr>
              <a:lnSpc>
                <a:spcPct val="150000"/>
              </a:lnSpc>
            </a:pPr>
            <a:endParaRPr lang="it-IT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E’ la principale causa di disabilità in tutto il mondo.</a:t>
            </a:r>
          </a:p>
          <a:p>
            <a:pPr>
              <a:lnSpc>
                <a:spcPct val="150000"/>
              </a:lnSpc>
            </a:pPr>
            <a:r>
              <a:rPr lang="it-IT" sz="1600" kern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E’ spesso associato alla perdita di produttività lavorativa e quindi produce un enorme impatto economico sugli individui e sulle società.</a:t>
            </a:r>
            <a:endParaRPr lang="it-IT" sz="16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it-IT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La Lombalgia può essere sperimentata a qualsiasi età e la maggior parte delle persone ne soffre almeno una volta nella vita.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La prevalenza aumenta con l’età fino a 80 anni, mentre il numero più alto di casi si verifica all’età di 50-55 anni.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E’ più frequente nelle donne.</a:t>
            </a:r>
          </a:p>
          <a:p>
            <a:endParaRPr lang="it-IT" sz="11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6A9DC2E-2CAE-66EC-56DA-9D1A97511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578" y="69007"/>
            <a:ext cx="2072282" cy="153745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2B48CFD-B985-86B3-BF6F-F7BE397CD6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93" r="-2" b="9837"/>
          <a:stretch/>
        </p:blipFill>
        <p:spPr>
          <a:xfrm>
            <a:off x="8376578" y="1280128"/>
            <a:ext cx="2288311" cy="206956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418F807-AA7F-BE64-7057-061239CD5D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51" b="1652"/>
          <a:stretch/>
        </p:blipFill>
        <p:spPr>
          <a:xfrm>
            <a:off x="5615106" y="5111989"/>
            <a:ext cx="958739" cy="139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2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327C3E2-DA46-85DA-C848-DE643992FB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00" r="30355"/>
          <a:stretch/>
        </p:blipFill>
        <p:spPr>
          <a:xfrm>
            <a:off x="-1" y="-2"/>
            <a:ext cx="5943601" cy="6858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00068F2-66F6-DCD5-B34A-33CA200E760F}"/>
              </a:ext>
            </a:extLst>
          </p:cNvPr>
          <p:cNvSpPr txBox="1"/>
          <p:nvPr/>
        </p:nvSpPr>
        <p:spPr>
          <a:xfrm>
            <a:off x="6010275" y="761999"/>
            <a:ext cx="5943600" cy="5478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14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Evitare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gli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sport “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dannosi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  <a:endParaRPr lang="en-US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1800"/>
              </a:spcAft>
            </a:pP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soffre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 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mal di 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schiena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bisogna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evitare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o,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almeno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praticare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moderazione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alcune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discipline sportive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possano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provocare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sollecitazioni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esagerate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alla</a:t>
            </a: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colonna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55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C4BA23-502E-AB99-628B-EAF774D60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541649"/>
            <a:ext cx="4620584" cy="19635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LOMBALGIA E SPORT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160CBA-955E-5867-8D1F-2AC551ECE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5277684"/>
            <a:ext cx="4620584" cy="77549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550DE02-AF03-D985-27D4-109BDDFA5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253" y="266700"/>
            <a:ext cx="4537998" cy="6477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98635D9-4CEC-7E74-D30C-A9FC15497908}"/>
              </a:ext>
            </a:extLst>
          </p:cNvPr>
          <p:cNvSpPr txBox="1"/>
          <p:nvPr/>
        </p:nvSpPr>
        <p:spPr>
          <a:xfrm>
            <a:off x="727555" y="4642789"/>
            <a:ext cx="44524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sconsigliata </a:t>
            </a:r>
          </a:p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consentita </a:t>
            </a:r>
          </a:p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consigliata </a:t>
            </a:r>
          </a:p>
          <a:p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una scala costituita da sette punti (da 3 a -3).</a:t>
            </a:r>
          </a:p>
        </p:txBody>
      </p:sp>
      <p:sp>
        <p:nvSpPr>
          <p:cNvPr id="10" name="Connettore 9">
            <a:extLst>
              <a:ext uri="{FF2B5EF4-FFF2-40B4-BE49-F238E27FC236}">
                <a16:creationId xmlns:a16="http://schemas.microsoft.com/office/drawing/2014/main" id="{A1D57859-796F-89BC-C220-BE0F51BD21D3}"/>
              </a:ext>
            </a:extLst>
          </p:cNvPr>
          <p:cNvSpPr/>
          <p:nvPr/>
        </p:nvSpPr>
        <p:spPr>
          <a:xfrm>
            <a:off x="2303385" y="4781437"/>
            <a:ext cx="139959" cy="119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onnettore 14">
            <a:extLst>
              <a:ext uri="{FF2B5EF4-FFF2-40B4-BE49-F238E27FC236}">
                <a16:creationId xmlns:a16="http://schemas.microsoft.com/office/drawing/2014/main" id="{444FABC8-189D-9ADB-27F3-8A5053DC5584}"/>
              </a:ext>
            </a:extLst>
          </p:cNvPr>
          <p:cNvSpPr/>
          <p:nvPr/>
        </p:nvSpPr>
        <p:spPr>
          <a:xfrm>
            <a:off x="2303384" y="5071479"/>
            <a:ext cx="139959" cy="1192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onnettore 16">
            <a:extLst>
              <a:ext uri="{FF2B5EF4-FFF2-40B4-BE49-F238E27FC236}">
                <a16:creationId xmlns:a16="http://schemas.microsoft.com/office/drawing/2014/main" id="{77882F91-ACDD-EA07-EC87-C19ADF61264A}"/>
              </a:ext>
            </a:extLst>
          </p:cNvPr>
          <p:cNvSpPr/>
          <p:nvPr/>
        </p:nvSpPr>
        <p:spPr>
          <a:xfrm>
            <a:off x="2297789" y="5377598"/>
            <a:ext cx="139959" cy="11920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859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8D6D22C-2F04-5352-E64A-479035253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702" y="0"/>
            <a:ext cx="4852274" cy="601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02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F1CD95B-4325-1145-88A7-A0FF79944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" r="-2356" b="56176"/>
          <a:stretch/>
        </p:blipFill>
        <p:spPr>
          <a:xfrm>
            <a:off x="2523931" y="1356599"/>
            <a:ext cx="7391594" cy="251459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2AC880-202D-A135-60FF-045001BF3CC4}"/>
              </a:ext>
            </a:extLst>
          </p:cNvPr>
          <p:cNvSpPr txBox="1"/>
          <p:nvPr/>
        </p:nvSpPr>
        <p:spPr>
          <a:xfrm>
            <a:off x="790575" y="4016192"/>
            <a:ext cx="1049655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Dormire sulla schiena con un cuscino sotto le ginocchia</a:t>
            </a:r>
          </a:p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Dormire a pancia in su è solitamente considerata la migliore opzione per una schiena sana. Questa posizione distribuisce uniformemente il peso su tutta la superficie del corpo. Inoltre, minimizza i punti di pressione e garantisce un buon allineamento testa, collo e colonna vertebrale. </a:t>
            </a:r>
          </a:p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dolore lombare ostacola questa scelta, così si può provare a posizionare un cuscino sotto le ginocchia per aiutare a rilassare la muscolatura lombare </a:t>
            </a:r>
          </a:p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Per la testa, utilizzare un cuscino non troppo spesso per non mettere a dura prova collo e schiena.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D16CA8-248D-8B17-AE05-20F23EF1FE12}"/>
              </a:ext>
            </a:extLst>
          </p:cNvPr>
          <p:cNvSpPr txBox="1"/>
          <p:nvPr/>
        </p:nvSpPr>
        <p:spPr>
          <a:xfrm>
            <a:off x="3296816" y="720482"/>
            <a:ext cx="5598368" cy="37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COME DORMIRE CON IL MAL DI SCHIENA</a:t>
            </a:r>
          </a:p>
        </p:txBody>
      </p:sp>
    </p:spTree>
    <p:extLst>
      <p:ext uri="{BB962C8B-B14F-4D97-AF65-F5344CB8AC3E}">
        <p14:creationId xmlns:p14="http://schemas.microsoft.com/office/powerpoint/2010/main" val="1362349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F024899-4B92-CA94-87BC-2D9F00AE4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58798" r="-1231"/>
          <a:stretch/>
        </p:blipFill>
        <p:spPr>
          <a:xfrm>
            <a:off x="2964237" y="3793608"/>
            <a:ext cx="6263526" cy="235526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155C6A6-82AB-FCB9-6981-E176D72A475F}"/>
              </a:ext>
            </a:extLst>
          </p:cNvPr>
          <p:cNvSpPr txBox="1"/>
          <p:nvPr/>
        </p:nvSpPr>
        <p:spPr>
          <a:xfrm>
            <a:off x="1425251" y="433329"/>
            <a:ext cx="9785673" cy="3360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Sebbene giacere sul fianco è una posizione di sonno popolare e comoda, può mettere la spina dorsale fuori allineamento. Questo può affaticare la parte bassa della schiena. È possibile farlo però apportando una facile correzione con un cuscino posto tra le ginocchia. Ciò solleva la parte superiore della gamba, ripristinando l’allineamento naturale dei fianchi, del bacino e della colonna vertebrale. Per la testa, considerate di usare un cuscino piuttosto spesso. Per il miglior supporto, dovrebbe riempire completamente lo spazio tra il collo e il materasso.</a:t>
            </a:r>
          </a:p>
        </p:txBody>
      </p:sp>
    </p:spTree>
    <p:extLst>
      <p:ext uri="{BB962C8B-B14F-4D97-AF65-F5344CB8AC3E}">
        <p14:creationId xmlns:p14="http://schemas.microsoft.com/office/powerpoint/2010/main" val="2098898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003AFFA-B640-0ADD-A62B-5BFE793F9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62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 descr="Immagine che contiene pianta, foglia, cartello&#10;&#10;Descrizione generata automaticamente">
            <a:extLst>
              <a:ext uri="{FF2B5EF4-FFF2-40B4-BE49-F238E27FC236}">
                <a16:creationId xmlns:a16="http://schemas.microsoft.com/office/drawing/2014/main" id="{7E73D77A-9FC1-686F-134F-3BBEF41D4F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6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38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2ADBA08-140E-2284-6A54-4C12D3D12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7539" b="19269"/>
          <a:stretch/>
        </p:blipFill>
        <p:spPr>
          <a:xfrm>
            <a:off x="-849668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B722B95-0460-28B4-FD4E-31D6472A7AF1}"/>
              </a:ext>
            </a:extLst>
          </p:cNvPr>
          <p:cNvSpPr txBox="1"/>
          <p:nvPr/>
        </p:nvSpPr>
        <p:spPr>
          <a:xfrm>
            <a:off x="6677414" y="699796"/>
            <a:ext cx="5305425" cy="4292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 mal di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schiena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lombalgia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è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sintomatologia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dolorosa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localizzata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regione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posteriore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tronco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compresa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il</a:t>
            </a:r>
            <a:r>
              <a:rPr lang="en-US" sz="1600" spc="5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margine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inferiore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XII costa e la plica</a:t>
            </a:r>
            <a:r>
              <a:rPr lang="en-US" sz="1600" spc="5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glutea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lombosciatalgia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un dolore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contemporaneamente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presente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sede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lombare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</a:t>
            </a:r>
            <a:r>
              <a:rPr lang="en-US" sz="1600" spc="-23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nelle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aree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distribuzione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rami del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nervo</a:t>
            </a:r>
            <a:r>
              <a:rPr lang="en-US" sz="1600" spc="-215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sciatico</a:t>
            </a:r>
            <a:r>
              <a:rPr lang="en-US" sz="1600" spc="2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sciatalgia</a:t>
            </a:r>
            <a:r>
              <a:rPr lang="en-US" sz="1600" spc="25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lang="en-US" sz="1600" spc="2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sciatica)</a:t>
            </a:r>
            <a:r>
              <a:rPr lang="en-US" sz="1600" spc="25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n-US" sz="1600" spc="25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Nella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sua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forma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più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comune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, il mal di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schiena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viene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definito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“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aspecifico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di natura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muscolo-scheletrica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“,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cioè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non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attribuito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ad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specifica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patologia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3139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2ADBA08-140E-2284-6A54-4C12D3D12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7539" b="19269"/>
          <a:stretch/>
        </p:blipFill>
        <p:spPr>
          <a:xfrm>
            <a:off x="-942974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CEA90D7-0232-E437-3F71-D52909708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728" y="1679521"/>
            <a:ext cx="5096698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34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2ADBA08-140E-2284-6A54-4C12D3D12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7539" b="19269"/>
          <a:stretch/>
        </p:blipFill>
        <p:spPr>
          <a:xfrm>
            <a:off x="-1452224" y="-24940"/>
            <a:ext cx="8734035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28E65C7-AD43-47C4-CA76-E214EA3BA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42" y="173263"/>
            <a:ext cx="3505504" cy="987638"/>
          </a:xfrm>
          <a:prstGeom prst="rect">
            <a:avLst/>
          </a:prstGeom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25819EE5-8FEB-47B5-71DF-546EBD85FFBF}"/>
              </a:ext>
            </a:extLst>
          </p:cNvPr>
          <p:cNvSpPr txBox="1">
            <a:spLocks/>
          </p:cNvSpPr>
          <p:nvPr/>
        </p:nvSpPr>
        <p:spPr>
          <a:xfrm>
            <a:off x="7459663" y="4945254"/>
            <a:ext cx="4058037" cy="1768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sz="1800" u="sng" dirty="0"/>
              <a:t>non</a:t>
            </a:r>
            <a:r>
              <a:rPr lang="it-IT" sz="1800" dirty="0"/>
              <a:t> è correlata  a una patologia organica o ad un danno tessutale.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1800" dirty="0"/>
              <a:t>90% dei casi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it-IT" dirty="0"/>
          </a:p>
          <a:p>
            <a:pPr marL="0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9" name="Segnaposto contenuto 13">
            <a:extLst>
              <a:ext uri="{FF2B5EF4-FFF2-40B4-BE49-F238E27FC236}">
                <a16:creationId xmlns:a16="http://schemas.microsoft.com/office/drawing/2014/main" id="{A40BB68D-1506-E1C0-D733-B5520932C48B}"/>
              </a:ext>
            </a:extLst>
          </p:cNvPr>
          <p:cNvSpPr txBox="1">
            <a:spLocks/>
          </p:cNvSpPr>
          <p:nvPr/>
        </p:nvSpPr>
        <p:spPr>
          <a:xfrm>
            <a:off x="7751409" y="2519265"/>
            <a:ext cx="3631937" cy="1595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/>
          </a:p>
          <a:p>
            <a:endParaRPr lang="it-IT" dirty="0"/>
          </a:p>
        </p:txBody>
      </p:sp>
      <p:sp>
        <p:nvSpPr>
          <p:cNvPr id="10" name="Segnaposto contenuto 13">
            <a:extLst>
              <a:ext uri="{FF2B5EF4-FFF2-40B4-BE49-F238E27FC236}">
                <a16:creationId xmlns:a16="http://schemas.microsoft.com/office/drawing/2014/main" id="{0DC7CE5D-B5CA-EA15-3D94-908D3160D87F}"/>
              </a:ext>
            </a:extLst>
          </p:cNvPr>
          <p:cNvSpPr txBox="1">
            <a:spLocks/>
          </p:cNvSpPr>
          <p:nvPr/>
        </p:nvSpPr>
        <p:spPr>
          <a:xfrm>
            <a:off x="7903809" y="2671665"/>
            <a:ext cx="3631937" cy="1595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1050637-EFDE-8FFD-5A9C-EEC8E9896555}"/>
              </a:ext>
            </a:extLst>
          </p:cNvPr>
          <p:cNvSpPr txBox="1"/>
          <p:nvPr/>
        </p:nvSpPr>
        <p:spPr>
          <a:xfrm>
            <a:off x="7368727" y="2391358"/>
            <a:ext cx="32152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Correlata ad una malattia organica, danno tessutale, una frattura, riferita ad altri organi (aneurisma renale o aortico)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CAC5B1C-3194-73B1-9BC2-6846106755CF}"/>
              </a:ext>
            </a:extLst>
          </p:cNvPr>
          <p:cNvSpPr txBox="1"/>
          <p:nvPr/>
        </p:nvSpPr>
        <p:spPr>
          <a:xfrm>
            <a:off x="7459663" y="3919471"/>
            <a:ext cx="249396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endParaRPr lang="it-IT" dirty="0">
              <a:solidFill>
                <a:schemeClr val="bg1"/>
              </a:solidFill>
            </a:endParaRPr>
          </a:p>
          <a:p>
            <a:r>
              <a:rPr lang="it-I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 SPECIFICA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524F62C-6D60-FFDB-D880-7CE5F1BEBED0}"/>
              </a:ext>
            </a:extLst>
          </p:cNvPr>
          <p:cNvSpPr txBox="1"/>
          <p:nvPr/>
        </p:nvSpPr>
        <p:spPr>
          <a:xfrm>
            <a:off x="7459663" y="1416802"/>
            <a:ext cx="1833615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it-IT" dirty="0">
              <a:solidFill>
                <a:schemeClr val="bg1"/>
              </a:solidFill>
            </a:endParaRPr>
          </a:p>
          <a:p>
            <a:r>
              <a:rPr lang="it-I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SPECIFICA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8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381A0B-5669-96EB-97A9-832D00D93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D208AE-1087-4B61-E60A-0C3479033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314325"/>
            <a:ext cx="6649531" cy="46863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45A7FAA-0AF8-A203-4463-E3CABF12B5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175"/>
          <a:stretch/>
        </p:blipFill>
        <p:spPr>
          <a:xfrm>
            <a:off x="7726366" y="200819"/>
            <a:ext cx="3627434" cy="380047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1541815-284F-93E4-623A-22971E91C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746" y="283524"/>
            <a:ext cx="841321" cy="52430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3C7334F-08FF-E962-B892-E730D04AD3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1627" y="4384584"/>
            <a:ext cx="2554445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69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505D6F-A629-D6AC-BE1B-CDB51E705C18}"/>
              </a:ext>
            </a:extLst>
          </p:cNvPr>
          <p:cNvSpPr txBox="1"/>
          <p:nvPr/>
        </p:nvSpPr>
        <p:spPr>
          <a:xfrm>
            <a:off x="5321954" y="0"/>
            <a:ext cx="6494105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Valutazione clinica</a:t>
            </a:r>
          </a:p>
          <a:p>
            <a:pPr algn="ctr"/>
            <a:endParaRPr lang="it-IT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Anamnesi: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La modalità di insorgenza,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L’intensità,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La localizzazione e la durata del dolore,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L’andamento nelle 24 ore,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La presenza di eventuali sintomi associati (ad es. rigidità, affaticamento, debolezza ecc.)  e i fattori allevianti-aggravanti.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Valutazione di fattori psicologici (ad es. depressione, paura del movimento o catastrofismo) e i fattori sociali (ad es. l’ambiente di lavoro. (</a:t>
            </a:r>
            <a:r>
              <a:rPr lang="it-IT" dirty="0" err="1">
                <a:latin typeface="Verdana" panose="020B0604030504040204" pitchFamily="34" charset="0"/>
                <a:ea typeface="Verdana" panose="020B0604030504040204" pitchFamily="34" charset="0"/>
              </a:rPr>
              <a:t>yellow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flags)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Visita clinica accurata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6C668D7-2B56-7A73-29CE-FF2F73310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41" y="167952"/>
            <a:ext cx="4374405" cy="291627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DA8C54B-D1FD-56F0-25B3-076D89965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85878">
            <a:off x="4238230" y="3518568"/>
            <a:ext cx="1024233" cy="112142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9E10C21-0D9B-0872-B8A8-D708ADA9A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3604" y="4526901"/>
            <a:ext cx="2163147" cy="2163147"/>
          </a:xfrm>
          <a:prstGeom prst="rect">
            <a:avLst/>
          </a:prstGeom>
        </p:spPr>
      </p:pic>
      <p:sp>
        <p:nvSpPr>
          <p:cNvPr id="6" name="Elaborazione 5">
            <a:extLst>
              <a:ext uri="{FF2B5EF4-FFF2-40B4-BE49-F238E27FC236}">
                <a16:creationId xmlns:a16="http://schemas.microsoft.com/office/drawing/2014/main" id="{B63DF8BC-5990-C508-C5C4-9F61A2A2B939}"/>
              </a:ext>
            </a:extLst>
          </p:cNvPr>
          <p:cNvSpPr/>
          <p:nvPr/>
        </p:nvSpPr>
        <p:spPr>
          <a:xfrm>
            <a:off x="8783604" y="4526901"/>
            <a:ext cx="782217" cy="390332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9916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785FB0-9A8A-9957-DD2F-0C1313A7A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9591"/>
            <a:ext cx="10515600" cy="447737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L’OMS propone, un inquadramento globale del paziente con lombalgia, che prevede: la valutazione del dolore, della funzione, dello stato emotivo e della percezione del proprio stato di salute, fisico e mentale.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         gestione multidisciplinare del paziente 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430DDB8A-6255-6C98-7CA0-BAC89347A293}"/>
              </a:ext>
            </a:extLst>
          </p:cNvPr>
          <p:cNvSpPr/>
          <p:nvPr/>
        </p:nvSpPr>
        <p:spPr>
          <a:xfrm>
            <a:off x="4830004" y="4087468"/>
            <a:ext cx="1428750" cy="8763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39D93A2-07CC-CF80-0E70-9EB034D61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14" y="80549"/>
            <a:ext cx="2900156" cy="145007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4E1FE32-EFBC-33B7-5D22-577CEBD28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1647" y="4424362"/>
            <a:ext cx="2976927" cy="24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1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rsone che si tengono le mani">
            <a:extLst>
              <a:ext uri="{FF2B5EF4-FFF2-40B4-BE49-F238E27FC236}">
                <a16:creationId xmlns:a16="http://schemas.microsoft.com/office/drawing/2014/main" id="{43680A1F-8B2F-3F6D-D8D3-3A4E5B242E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14" r="14152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51C026-A890-4264-4D5B-10FCA25C1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0481" y="1850182"/>
            <a:ext cx="5152393" cy="36642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Secondo le linee guida dell’American College of </a:t>
            </a:r>
            <a:r>
              <a:rPr lang="it-IT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Physicians</a:t>
            </a: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 (ACP), in caso di lombalgia i medici sono tenuti a educare il paziente all’autogestione della propria condizione e adottare un approccio graduale alle cure, al fine di evitare trattamenti complessi e spesso non necessari.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4893379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1175</Words>
  <Application>Microsoft Office PowerPoint</Application>
  <PresentationFormat>Widescreen</PresentationFormat>
  <Paragraphs>120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TRATTAMENTO DELLA LOMBALGIA NON SPECIFICA</vt:lpstr>
      <vt:lpstr>Presentazione standard di PowerPoint</vt:lpstr>
      <vt:lpstr>Presentazione standard di PowerPoint</vt:lpstr>
      <vt:lpstr>Presentazione standard di PowerPoint</vt:lpstr>
      <vt:lpstr>FISIOTERAPIA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LOMBALGIA E SPORT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CRISTIAN PESSINI</dc:creator>
  <cp:lastModifiedBy>CRISTIAN PESSINI</cp:lastModifiedBy>
  <cp:revision>11</cp:revision>
  <dcterms:created xsi:type="dcterms:W3CDTF">2023-10-07T21:20:21Z</dcterms:created>
  <dcterms:modified xsi:type="dcterms:W3CDTF">2023-10-10T20:36:20Z</dcterms:modified>
</cp:coreProperties>
</file>